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1" r:id="rId1"/>
    <p:sldMasterId id="2147483987" r:id="rId2"/>
    <p:sldMasterId id="2147483999" r:id="rId3"/>
    <p:sldMasterId id="2147484011" r:id="rId4"/>
  </p:sldMasterIdLst>
  <p:notesMasterIdLst>
    <p:notesMasterId r:id="rId156"/>
  </p:notesMasterIdLst>
  <p:handoutMasterIdLst>
    <p:handoutMasterId r:id="rId157"/>
  </p:handoutMasterIdLst>
  <p:sldIdLst>
    <p:sldId id="676" r:id="rId5"/>
    <p:sldId id="836" r:id="rId6"/>
    <p:sldId id="703" r:id="rId7"/>
    <p:sldId id="452" r:id="rId8"/>
    <p:sldId id="705" r:id="rId9"/>
    <p:sldId id="502" r:id="rId10"/>
    <p:sldId id="706" r:id="rId11"/>
    <p:sldId id="837" r:id="rId12"/>
    <p:sldId id="565" r:id="rId13"/>
    <p:sldId id="1015" r:id="rId14"/>
    <p:sldId id="455" r:id="rId15"/>
    <p:sldId id="469" r:id="rId16"/>
    <p:sldId id="1185" r:id="rId17"/>
    <p:sldId id="1187" r:id="rId18"/>
    <p:sldId id="1188" r:id="rId19"/>
    <p:sldId id="464" r:id="rId20"/>
    <p:sldId id="465" r:id="rId21"/>
    <p:sldId id="466" r:id="rId22"/>
    <p:sldId id="525" r:id="rId23"/>
    <p:sldId id="527" r:id="rId24"/>
    <p:sldId id="473" r:id="rId25"/>
    <p:sldId id="474" r:id="rId26"/>
    <p:sldId id="475" r:id="rId27"/>
    <p:sldId id="476" r:id="rId28"/>
    <p:sldId id="561" r:id="rId29"/>
    <p:sldId id="322" r:id="rId30"/>
    <p:sldId id="315" r:id="rId31"/>
    <p:sldId id="321" r:id="rId32"/>
    <p:sldId id="807" r:id="rId33"/>
    <p:sldId id="808" r:id="rId34"/>
    <p:sldId id="809" r:id="rId35"/>
    <p:sldId id="810" r:id="rId36"/>
    <p:sldId id="829" r:id="rId37"/>
    <p:sldId id="1098" r:id="rId38"/>
    <p:sldId id="830" r:id="rId39"/>
    <p:sldId id="1186" r:id="rId40"/>
    <p:sldId id="831" r:id="rId41"/>
    <p:sldId id="832" r:id="rId42"/>
    <p:sldId id="833" r:id="rId43"/>
    <p:sldId id="754" r:id="rId44"/>
    <p:sldId id="1294" r:id="rId45"/>
    <p:sldId id="782" r:id="rId46"/>
    <p:sldId id="1295" r:id="rId47"/>
    <p:sldId id="1296" r:id="rId48"/>
    <p:sldId id="784" r:id="rId49"/>
    <p:sldId id="1092" r:id="rId50"/>
    <p:sldId id="1089" r:id="rId51"/>
    <p:sldId id="1297" r:id="rId52"/>
    <p:sldId id="1298" r:id="rId53"/>
    <p:sldId id="1299" r:id="rId54"/>
    <p:sldId id="1300" r:id="rId55"/>
    <p:sldId id="733" r:id="rId56"/>
    <p:sldId id="1301" r:id="rId57"/>
    <p:sldId id="735" r:id="rId58"/>
    <p:sldId id="736" r:id="rId59"/>
    <p:sldId id="855" r:id="rId60"/>
    <p:sldId id="792" r:id="rId61"/>
    <p:sldId id="740" r:id="rId62"/>
    <p:sldId id="819" r:id="rId63"/>
    <p:sldId id="820" r:id="rId64"/>
    <p:sldId id="531" r:id="rId65"/>
    <p:sldId id="290" r:id="rId66"/>
    <p:sldId id="1230" r:id="rId67"/>
    <p:sldId id="722" r:id="rId68"/>
    <p:sldId id="725" r:id="rId69"/>
    <p:sldId id="728" r:id="rId70"/>
    <p:sldId id="729" r:id="rId71"/>
    <p:sldId id="730" r:id="rId72"/>
    <p:sldId id="731" r:id="rId73"/>
    <p:sldId id="293" r:id="rId74"/>
    <p:sldId id="295" r:id="rId75"/>
    <p:sldId id="297" r:id="rId76"/>
    <p:sldId id="271" r:id="rId77"/>
    <p:sldId id="275" r:id="rId78"/>
    <p:sldId id="299" r:id="rId79"/>
    <p:sldId id="278" r:id="rId80"/>
    <p:sldId id="734" r:id="rId81"/>
    <p:sldId id="272" r:id="rId82"/>
    <p:sldId id="279" r:id="rId83"/>
    <p:sldId id="1289" r:id="rId84"/>
    <p:sldId id="289" r:id="rId85"/>
    <p:sldId id="742" r:id="rId86"/>
    <p:sldId id="743" r:id="rId87"/>
    <p:sldId id="744" r:id="rId88"/>
    <p:sldId id="287" r:id="rId89"/>
    <p:sldId id="1282" r:id="rId90"/>
    <p:sldId id="1293" r:id="rId91"/>
    <p:sldId id="1281" r:id="rId92"/>
    <p:sldId id="286" r:id="rId93"/>
    <p:sldId id="285" r:id="rId94"/>
    <p:sldId id="750" r:id="rId95"/>
    <p:sldId id="751" r:id="rId96"/>
    <p:sldId id="752" r:id="rId97"/>
    <p:sldId id="753" r:id="rId98"/>
    <p:sldId id="301" r:id="rId99"/>
    <p:sldId id="302" r:id="rId100"/>
    <p:sldId id="710" r:id="rId101"/>
    <p:sldId id="1257" r:id="rId102"/>
    <p:sldId id="1288" r:id="rId103"/>
    <p:sldId id="1241" r:id="rId104"/>
    <p:sldId id="986" r:id="rId105"/>
    <p:sldId id="987" r:id="rId106"/>
    <p:sldId id="858" r:id="rId107"/>
    <p:sldId id="495" r:id="rId108"/>
    <p:sldId id="494" r:id="rId109"/>
    <p:sldId id="867" r:id="rId110"/>
    <p:sldId id="595" r:id="rId111"/>
    <p:sldId id="859" r:id="rId112"/>
    <p:sldId id="866" r:id="rId113"/>
    <p:sldId id="988" r:id="rId114"/>
    <p:sldId id="863" r:id="rId115"/>
    <p:sldId id="873" r:id="rId116"/>
    <p:sldId id="869" r:id="rId117"/>
    <p:sldId id="597" r:id="rId118"/>
    <p:sldId id="868" r:id="rId119"/>
    <p:sldId id="861" r:id="rId120"/>
    <p:sldId id="870" r:id="rId121"/>
    <p:sldId id="871" r:id="rId122"/>
    <p:sldId id="793" r:id="rId123"/>
    <p:sldId id="994" r:id="rId124"/>
    <p:sldId id="600" r:id="rId125"/>
    <p:sldId id="991" r:id="rId126"/>
    <p:sldId id="1302" r:id="rId127"/>
    <p:sldId id="995" r:id="rId128"/>
    <p:sldId id="996" r:id="rId129"/>
    <p:sldId id="997" r:id="rId130"/>
    <p:sldId id="998" r:id="rId131"/>
    <p:sldId id="999" r:id="rId132"/>
    <p:sldId id="1000" r:id="rId133"/>
    <p:sldId id="1001" r:id="rId134"/>
    <p:sldId id="1002" r:id="rId135"/>
    <p:sldId id="1003" r:id="rId136"/>
    <p:sldId id="1004" r:id="rId137"/>
    <p:sldId id="1005" r:id="rId138"/>
    <p:sldId id="1006" r:id="rId139"/>
    <p:sldId id="1007" r:id="rId140"/>
    <p:sldId id="1008" r:id="rId141"/>
    <p:sldId id="1009" r:id="rId142"/>
    <p:sldId id="1010" r:id="rId143"/>
    <p:sldId id="1011" r:id="rId144"/>
    <p:sldId id="1012" r:id="rId145"/>
    <p:sldId id="1013" r:id="rId146"/>
    <p:sldId id="1014" r:id="rId147"/>
    <p:sldId id="796" r:id="rId148"/>
    <p:sldId id="1303" r:id="rId149"/>
    <p:sldId id="797" r:id="rId150"/>
    <p:sldId id="798" r:id="rId151"/>
    <p:sldId id="812" r:id="rId152"/>
    <p:sldId id="813" r:id="rId153"/>
    <p:sldId id="814" r:id="rId154"/>
    <p:sldId id="815" r:id="rId155"/>
  </p:sldIdLst>
  <p:sldSz cx="9144000" cy="6858000" type="screen4x3"/>
  <p:notesSz cx="6954838" cy="9236075"/>
  <p:defaultTextStyle>
    <a:defPPr>
      <a:defRPr lang="en-US"/>
    </a:defPPr>
    <a:lvl1pPr algn="ctr"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1pPr>
    <a:lvl2pPr marL="457200" algn="ctr"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2pPr>
    <a:lvl3pPr marL="914400" algn="ctr"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3pPr>
    <a:lvl4pPr marL="1371600" algn="ctr"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4pPr>
    <a:lvl5pPr marL="1828800" algn="ctr"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p:defaultTextStyle>
  <p:extLst>
    <p:ext uri="{521415D9-36F7-43E2-AB2F-B90AF26B5E84}">
      <p14:sectionLst xmlns:p14="http://schemas.microsoft.com/office/powerpoint/2010/main">
        <p14:section name="Becoming a manager" id="{837DA8BE-E64D-4281-A0DA-6AF351B3893F}">
          <p14:sldIdLst>
            <p14:sldId id="676"/>
            <p14:sldId id="836"/>
            <p14:sldId id="703"/>
            <p14:sldId id="452"/>
            <p14:sldId id="705"/>
            <p14:sldId id="502"/>
            <p14:sldId id="706"/>
            <p14:sldId id="837"/>
            <p14:sldId id="565"/>
            <p14:sldId id="1015"/>
            <p14:sldId id="455"/>
            <p14:sldId id="469"/>
            <p14:sldId id="1185"/>
            <p14:sldId id="1187"/>
            <p14:sldId id="1188"/>
            <p14:sldId id="464"/>
            <p14:sldId id="465"/>
            <p14:sldId id="466"/>
            <p14:sldId id="525"/>
            <p14:sldId id="527"/>
            <p14:sldId id="473"/>
            <p14:sldId id="474"/>
            <p14:sldId id="475"/>
            <p14:sldId id="476"/>
            <p14:sldId id="561"/>
          </p14:sldIdLst>
        </p14:section>
        <p14:section name="EQi" id="{39F749C0-2F9E-4634-A080-693F3223474D}">
          <p14:sldIdLst>
            <p14:sldId id="322"/>
            <p14:sldId id="315"/>
            <p14:sldId id="321"/>
            <p14:sldId id="807"/>
            <p14:sldId id="808"/>
            <p14:sldId id="809"/>
            <p14:sldId id="810"/>
            <p14:sldId id="829"/>
            <p14:sldId id="1098"/>
            <p14:sldId id="830"/>
            <p14:sldId id="1186"/>
            <p14:sldId id="831"/>
            <p14:sldId id="832"/>
            <p14:sldId id="833"/>
          </p14:sldIdLst>
        </p14:section>
        <p14:section name="Communication" id="{BB720E9A-9A77-2D47-89AC-AF33EF4E90B6}">
          <p14:sldIdLst>
            <p14:sldId id="754"/>
            <p14:sldId id="1294"/>
            <p14:sldId id="782"/>
            <p14:sldId id="1295"/>
            <p14:sldId id="1296"/>
            <p14:sldId id="784"/>
            <p14:sldId id="1092"/>
            <p14:sldId id="1089"/>
            <p14:sldId id="1297"/>
            <p14:sldId id="1298"/>
            <p14:sldId id="1299"/>
            <p14:sldId id="1300"/>
            <p14:sldId id="733"/>
            <p14:sldId id="1301"/>
            <p14:sldId id="735"/>
            <p14:sldId id="736"/>
            <p14:sldId id="855"/>
            <p14:sldId id="792"/>
            <p14:sldId id="740"/>
          </p14:sldIdLst>
        </p14:section>
        <p14:section name="Day 2" id="{8736F5FC-DEB5-454A-B6B2-2DEC9E66E9BA}">
          <p14:sldIdLst>
            <p14:sldId id="819"/>
            <p14:sldId id="820"/>
          </p14:sldIdLst>
        </p14:section>
        <p14:section name="Interviewing" id="{C677323F-58CC-411F-9AD3-60C51E6DFA3F}">
          <p14:sldIdLst>
            <p14:sldId id="531"/>
            <p14:sldId id="290"/>
            <p14:sldId id="1230"/>
            <p14:sldId id="722"/>
            <p14:sldId id="725"/>
            <p14:sldId id="728"/>
            <p14:sldId id="729"/>
            <p14:sldId id="730"/>
            <p14:sldId id="731"/>
            <p14:sldId id="293"/>
            <p14:sldId id="295"/>
            <p14:sldId id="297"/>
            <p14:sldId id="271"/>
            <p14:sldId id="275"/>
            <p14:sldId id="299"/>
            <p14:sldId id="278"/>
            <p14:sldId id="734"/>
            <p14:sldId id="272"/>
            <p14:sldId id="279"/>
            <p14:sldId id="1289"/>
            <p14:sldId id="289"/>
            <p14:sldId id="742"/>
            <p14:sldId id="743"/>
            <p14:sldId id="744"/>
            <p14:sldId id="287"/>
            <p14:sldId id="1282"/>
            <p14:sldId id="1293"/>
            <p14:sldId id="1281"/>
            <p14:sldId id="286"/>
            <p14:sldId id="285"/>
            <p14:sldId id="750"/>
            <p14:sldId id="751"/>
            <p14:sldId id="752"/>
            <p14:sldId id="753"/>
            <p14:sldId id="301"/>
            <p14:sldId id="302"/>
            <p14:sldId id="710"/>
            <p14:sldId id="1257"/>
            <p14:sldId id="1288"/>
            <p14:sldId id="1241"/>
          </p14:sldIdLst>
        </p14:section>
        <p14:section name="Expectations" id="{F11FD182-EF10-4D52-9DC2-EC862D7D7A1B}">
          <p14:sldIdLst>
            <p14:sldId id="986"/>
            <p14:sldId id="987"/>
            <p14:sldId id="858"/>
            <p14:sldId id="495"/>
            <p14:sldId id="494"/>
            <p14:sldId id="867"/>
            <p14:sldId id="595"/>
            <p14:sldId id="859"/>
            <p14:sldId id="866"/>
            <p14:sldId id="988"/>
            <p14:sldId id="863"/>
            <p14:sldId id="873"/>
            <p14:sldId id="869"/>
            <p14:sldId id="597"/>
            <p14:sldId id="868"/>
            <p14:sldId id="861"/>
            <p14:sldId id="870"/>
            <p14:sldId id="871"/>
            <p14:sldId id="793"/>
            <p14:sldId id="994"/>
            <p14:sldId id="600"/>
            <p14:sldId id="991"/>
          </p14:sldIdLst>
        </p14:section>
        <p14:section name="Motivation" id="{1286ABC2-8148-4CC6-A725-BC6835E8DFA1}">
          <p14:sldIdLst>
            <p14:sldId id="1302"/>
            <p14:sldId id="995"/>
            <p14:sldId id="996"/>
            <p14:sldId id="997"/>
            <p14:sldId id="998"/>
            <p14:sldId id="999"/>
            <p14:sldId id="1000"/>
            <p14:sldId id="1001"/>
            <p14:sldId id="1002"/>
            <p14:sldId id="1003"/>
            <p14:sldId id="1004"/>
            <p14:sldId id="1005"/>
            <p14:sldId id="1006"/>
            <p14:sldId id="1007"/>
            <p14:sldId id="1008"/>
            <p14:sldId id="1009"/>
            <p14:sldId id="1010"/>
            <p14:sldId id="1011"/>
            <p14:sldId id="1012"/>
            <p14:sldId id="1013"/>
            <p14:sldId id="1014"/>
            <p14:sldId id="796"/>
            <p14:sldId id="1303"/>
            <p14:sldId id="797"/>
            <p14:sldId id="798"/>
            <p14:sldId id="812"/>
            <p14:sldId id="813"/>
            <p14:sldId id="814"/>
            <p14:sldId id="815"/>
          </p14:sldIdLst>
        </p14:section>
      </p14:sectionLst>
    </p:ext>
    <p:ext uri="{EFAFB233-063F-42B5-8137-9DF3F51BA10A}">
      <p15:sldGuideLst xmlns:p15="http://schemas.microsoft.com/office/powerpoint/2012/main">
        <p15:guide id="1" orient="horz" pos="1008">
          <p15:clr>
            <a:srgbClr val="A4A3A4"/>
          </p15:clr>
        </p15:guide>
        <p15:guide id="2" orient="horz" pos="1296">
          <p15:clr>
            <a:srgbClr val="A4A3A4"/>
          </p15:clr>
        </p15:guide>
        <p15:guide id="3" orient="horz" pos="1584">
          <p15:clr>
            <a:srgbClr val="A4A3A4"/>
          </p15:clr>
        </p15:guide>
        <p15:guide id="4" orient="horz" pos="1872">
          <p15:clr>
            <a:srgbClr val="A4A3A4"/>
          </p15:clr>
        </p15:guide>
        <p15:guide id="5" pos="432">
          <p15:clr>
            <a:srgbClr val="A4A3A4"/>
          </p15:clr>
        </p15:guide>
        <p15:guide id="6" pos="336">
          <p15:clr>
            <a:srgbClr val="A4A3A4"/>
          </p15:clr>
        </p15:guide>
        <p15:guide id="7" pos="720">
          <p15:clr>
            <a:srgbClr val="A4A3A4"/>
          </p15:clr>
        </p15:guide>
        <p15:guide id="8" pos="2880">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43" userDrawn="1">
          <p15:clr>
            <a:srgbClr val="A4A3A4"/>
          </p15:clr>
        </p15:guide>
        <p15:guide id="3" orient="horz" pos="2909" userDrawn="1">
          <p15:clr>
            <a:srgbClr val="A4A3A4"/>
          </p15:clr>
        </p15:guide>
        <p15:guide id="4" pos="2191"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clrMru>
    <a:srgbClr val="006666"/>
    <a:srgbClr val="F7F7F7"/>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16D41C-47A5-4D2C-8DA3-EFA9E0BC9671}" v="55" dt="2023-05-24T20:29:59.28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564" autoAdjust="0"/>
  </p:normalViewPr>
  <p:slideViewPr>
    <p:cSldViewPr>
      <p:cViewPr>
        <p:scale>
          <a:sx n="80" d="100"/>
          <a:sy n="80" d="100"/>
        </p:scale>
        <p:origin x="2818" y="840"/>
      </p:cViewPr>
      <p:guideLst>
        <p:guide orient="horz" pos="1008"/>
        <p:guide orient="horz" pos="1296"/>
        <p:guide orient="horz" pos="1584"/>
        <p:guide orient="horz" pos="1872"/>
        <p:guide pos="432"/>
        <p:guide pos="336"/>
        <p:guide pos="720"/>
        <p:guide pos="2880"/>
      </p:guideLst>
    </p:cSldViewPr>
  </p:slideViewPr>
  <p:outlineViewPr>
    <p:cViewPr>
      <p:scale>
        <a:sx n="33" d="100"/>
        <a:sy n="33" d="100"/>
      </p:scale>
      <p:origin x="0" y="49408"/>
    </p:cViewPr>
  </p:outlineViewPr>
  <p:notesTextViewPr>
    <p:cViewPr>
      <p:scale>
        <a:sx n="100" d="100"/>
        <a:sy n="100" d="100"/>
      </p:scale>
      <p:origin x="0" y="0"/>
    </p:cViewPr>
  </p:notesTextViewPr>
  <p:sorterViewPr>
    <p:cViewPr>
      <p:scale>
        <a:sx n="120" d="100"/>
        <a:sy n="120" d="100"/>
      </p:scale>
      <p:origin x="0" y="-41808"/>
    </p:cViewPr>
  </p:sorterViewPr>
  <p:notesViewPr>
    <p:cSldViewPr>
      <p:cViewPr varScale="1">
        <p:scale>
          <a:sx n="94" d="100"/>
          <a:sy n="94" d="100"/>
        </p:scale>
        <p:origin x="-2010" y="-102"/>
      </p:cViewPr>
      <p:guideLst>
        <p:guide orient="horz" pos="2880"/>
        <p:guide pos="2143"/>
        <p:guide orient="horz" pos="2909"/>
        <p:guide pos="2191"/>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117" Type="http://schemas.openxmlformats.org/officeDocument/2006/relationships/slide" Target="slides/slide113.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38" Type="http://schemas.openxmlformats.org/officeDocument/2006/relationships/slide" Target="slides/slide134.xml"/><Relationship Id="rId154" Type="http://schemas.openxmlformats.org/officeDocument/2006/relationships/slide" Target="slides/slide150.xml"/><Relationship Id="rId159" Type="http://schemas.openxmlformats.org/officeDocument/2006/relationships/viewProps" Target="viewProps.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28" Type="http://schemas.openxmlformats.org/officeDocument/2006/relationships/slide" Target="slides/slide124.xml"/><Relationship Id="rId144" Type="http://schemas.openxmlformats.org/officeDocument/2006/relationships/slide" Target="slides/slide140.xml"/><Relationship Id="rId149" Type="http://schemas.openxmlformats.org/officeDocument/2006/relationships/slide" Target="slides/slide145.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160" Type="http://schemas.openxmlformats.org/officeDocument/2006/relationships/theme" Target="theme/theme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slide" Target="slides/slide109.xml"/><Relationship Id="rId118" Type="http://schemas.openxmlformats.org/officeDocument/2006/relationships/slide" Target="slides/slide114.xml"/><Relationship Id="rId134" Type="http://schemas.openxmlformats.org/officeDocument/2006/relationships/slide" Target="slides/slide130.xml"/><Relationship Id="rId139" Type="http://schemas.openxmlformats.org/officeDocument/2006/relationships/slide" Target="slides/slide135.xml"/><Relationship Id="rId80" Type="http://schemas.openxmlformats.org/officeDocument/2006/relationships/slide" Target="slides/slide76.xml"/><Relationship Id="rId85" Type="http://schemas.openxmlformats.org/officeDocument/2006/relationships/slide" Target="slides/slide81.xml"/><Relationship Id="rId150" Type="http://schemas.openxmlformats.org/officeDocument/2006/relationships/slide" Target="slides/slide146.xml"/><Relationship Id="rId155" Type="http://schemas.openxmlformats.org/officeDocument/2006/relationships/slide" Target="slides/slide15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124" Type="http://schemas.openxmlformats.org/officeDocument/2006/relationships/slide" Target="slides/slide120.xml"/><Relationship Id="rId129" Type="http://schemas.openxmlformats.org/officeDocument/2006/relationships/slide" Target="slides/slide125.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40" Type="http://schemas.openxmlformats.org/officeDocument/2006/relationships/slide" Target="slides/slide136.xml"/><Relationship Id="rId145" Type="http://schemas.openxmlformats.org/officeDocument/2006/relationships/slide" Target="slides/slide141.xml"/><Relationship Id="rId16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6" Type="http://schemas.openxmlformats.org/officeDocument/2006/relationships/slide" Target="slides/slide102.xml"/><Relationship Id="rId114" Type="http://schemas.openxmlformats.org/officeDocument/2006/relationships/slide" Target="slides/slide110.xml"/><Relationship Id="rId119" Type="http://schemas.openxmlformats.org/officeDocument/2006/relationships/slide" Target="slides/slide115.xml"/><Relationship Id="rId127" Type="http://schemas.openxmlformats.org/officeDocument/2006/relationships/slide" Target="slides/slide12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30" Type="http://schemas.openxmlformats.org/officeDocument/2006/relationships/slide" Target="slides/slide126.xml"/><Relationship Id="rId135" Type="http://schemas.openxmlformats.org/officeDocument/2006/relationships/slide" Target="slides/slide131.xml"/><Relationship Id="rId143" Type="http://schemas.openxmlformats.org/officeDocument/2006/relationships/slide" Target="slides/slide139.xml"/><Relationship Id="rId148" Type="http://schemas.openxmlformats.org/officeDocument/2006/relationships/slide" Target="slides/slide144.xml"/><Relationship Id="rId151" Type="http://schemas.openxmlformats.org/officeDocument/2006/relationships/slide" Target="slides/slide147.xml"/><Relationship Id="rId156"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openxmlformats.org/officeDocument/2006/relationships/slide" Target="slides/slide116.xml"/><Relationship Id="rId125" Type="http://schemas.openxmlformats.org/officeDocument/2006/relationships/slide" Target="slides/slide121.xml"/><Relationship Id="rId141" Type="http://schemas.openxmlformats.org/officeDocument/2006/relationships/slide" Target="slides/slide137.xml"/><Relationship Id="rId146" Type="http://schemas.openxmlformats.org/officeDocument/2006/relationships/slide" Target="slides/slide142.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162" Type="http://schemas.microsoft.com/office/2016/11/relationships/changesInfo" Target="changesInfos/changesInfo1.xml"/><Relationship Id="rId2" Type="http://schemas.openxmlformats.org/officeDocument/2006/relationships/slideMaster" Target="slideMasters/slideMaster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slide" Target="slides/slide111.xml"/><Relationship Id="rId131" Type="http://schemas.openxmlformats.org/officeDocument/2006/relationships/slide" Target="slides/slide127.xml"/><Relationship Id="rId136" Type="http://schemas.openxmlformats.org/officeDocument/2006/relationships/slide" Target="slides/slide132.xml"/><Relationship Id="rId157" Type="http://schemas.openxmlformats.org/officeDocument/2006/relationships/handoutMaster" Target="handoutMasters/handoutMaster1.xml"/><Relationship Id="rId61" Type="http://schemas.openxmlformats.org/officeDocument/2006/relationships/slide" Target="slides/slide57.xml"/><Relationship Id="rId82" Type="http://schemas.openxmlformats.org/officeDocument/2006/relationships/slide" Target="slides/slide78.xml"/><Relationship Id="rId152" Type="http://schemas.openxmlformats.org/officeDocument/2006/relationships/slide" Target="slides/slide14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163" Type="http://schemas.microsoft.com/office/2015/10/relationships/revisionInfo" Target="revisionInfo.xml"/><Relationship Id="rId3" Type="http://schemas.openxmlformats.org/officeDocument/2006/relationships/slideMaster" Target="slideMasters/slideMaster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slide" Target="slides/slide149.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nlan, Lori (NIH/OD) [E]" userId="ba1082c2-7cd1-4d27-9c55-a73ee3358a4a" providerId="ADAL" clId="{4716D41C-47A5-4D2C-8DA3-EFA9E0BC9671}"/>
    <pc:docChg chg="custSel addSld delSld modSld sldOrd addSection modSection">
      <pc:chgData name="Conlan, Lori (NIH/OD) [E]" userId="ba1082c2-7cd1-4d27-9c55-a73ee3358a4a" providerId="ADAL" clId="{4716D41C-47A5-4D2C-8DA3-EFA9E0BC9671}" dt="2023-05-24T20:29:59.289" v="363"/>
      <pc:docMkLst>
        <pc:docMk/>
      </pc:docMkLst>
      <pc:sldChg chg="add del modTransition">
        <pc:chgData name="Conlan, Lori (NIH/OD) [E]" userId="ba1082c2-7cd1-4d27-9c55-a73ee3358a4a" providerId="ADAL" clId="{4716D41C-47A5-4D2C-8DA3-EFA9E0BC9671}" dt="2023-05-24T19:40:41.691" v="58" actId="47"/>
        <pc:sldMkLst>
          <pc:docMk/>
          <pc:sldMk cId="0" sldId="257"/>
        </pc:sldMkLst>
      </pc:sldChg>
      <pc:sldChg chg="add del modTransition">
        <pc:chgData name="Conlan, Lori (NIH/OD) [E]" userId="ba1082c2-7cd1-4d27-9c55-a73ee3358a4a" providerId="ADAL" clId="{4716D41C-47A5-4D2C-8DA3-EFA9E0BC9671}" dt="2023-05-24T19:41:34.186" v="62" actId="47"/>
        <pc:sldMkLst>
          <pc:docMk/>
          <pc:sldMk cId="1479204630" sldId="259"/>
        </pc:sldMkLst>
      </pc:sldChg>
      <pc:sldChg chg="add modTransition">
        <pc:chgData name="Conlan, Lori (NIH/OD) [E]" userId="ba1082c2-7cd1-4d27-9c55-a73ee3358a4a" providerId="ADAL" clId="{4716D41C-47A5-4D2C-8DA3-EFA9E0BC9671}" dt="2023-05-24T19:38:05.071" v="42"/>
        <pc:sldMkLst>
          <pc:docMk/>
          <pc:sldMk cId="686238442" sldId="271"/>
        </pc:sldMkLst>
      </pc:sldChg>
      <pc:sldChg chg="add modTransition">
        <pc:chgData name="Conlan, Lori (NIH/OD) [E]" userId="ba1082c2-7cd1-4d27-9c55-a73ee3358a4a" providerId="ADAL" clId="{4716D41C-47A5-4D2C-8DA3-EFA9E0BC9671}" dt="2023-05-24T19:38:05.071" v="42"/>
        <pc:sldMkLst>
          <pc:docMk/>
          <pc:sldMk cId="73332407" sldId="272"/>
        </pc:sldMkLst>
      </pc:sldChg>
      <pc:sldChg chg="add del modTransition">
        <pc:chgData name="Conlan, Lori (NIH/OD) [E]" userId="ba1082c2-7cd1-4d27-9c55-a73ee3358a4a" providerId="ADAL" clId="{4716D41C-47A5-4D2C-8DA3-EFA9E0BC9671}" dt="2023-05-24T19:43:10.822" v="82" actId="47"/>
        <pc:sldMkLst>
          <pc:docMk/>
          <pc:sldMk cId="1421545501" sldId="273"/>
        </pc:sldMkLst>
      </pc:sldChg>
      <pc:sldChg chg="add modTransition">
        <pc:chgData name="Conlan, Lori (NIH/OD) [E]" userId="ba1082c2-7cd1-4d27-9c55-a73ee3358a4a" providerId="ADAL" clId="{4716D41C-47A5-4D2C-8DA3-EFA9E0BC9671}" dt="2023-05-24T19:38:05.071" v="42"/>
        <pc:sldMkLst>
          <pc:docMk/>
          <pc:sldMk cId="45836481" sldId="275"/>
        </pc:sldMkLst>
      </pc:sldChg>
      <pc:sldChg chg="add modTransition">
        <pc:chgData name="Conlan, Lori (NIH/OD) [E]" userId="ba1082c2-7cd1-4d27-9c55-a73ee3358a4a" providerId="ADAL" clId="{4716D41C-47A5-4D2C-8DA3-EFA9E0BC9671}" dt="2023-05-24T19:38:05.071" v="42"/>
        <pc:sldMkLst>
          <pc:docMk/>
          <pc:sldMk cId="272191206" sldId="278"/>
        </pc:sldMkLst>
      </pc:sldChg>
      <pc:sldChg chg="add modTransition">
        <pc:chgData name="Conlan, Lori (NIH/OD) [E]" userId="ba1082c2-7cd1-4d27-9c55-a73ee3358a4a" providerId="ADAL" clId="{4716D41C-47A5-4D2C-8DA3-EFA9E0BC9671}" dt="2023-05-24T19:38:05.071" v="42"/>
        <pc:sldMkLst>
          <pc:docMk/>
          <pc:sldMk cId="2111229304" sldId="279"/>
        </pc:sldMkLst>
      </pc:sldChg>
      <pc:sldChg chg="add del modTransition">
        <pc:chgData name="Conlan, Lori (NIH/OD) [E]" userId="ba1082c2-7cd1-4d27-9c55-a73ee3358a4a" providerId="ADAL" clId="{4716D41C-47A5-4D2C-8DA3-EFA9E0BC9671}" dt="2023-05-24T19:39:19.455" v="46" actId="47"/>
        <pc:sldMkLst>
          <pc:docMk/>
          <pc:sldMk cId="1439386014" sldId="280"/>
        </pc:sldMkLst>
      </pc:sldChg>
      <pc:sldChg chg="add del modTransition">
        <pc:chgData name="Conlan, Lori (NIH/OD) [E]" userId="ba1082c2-7cd1-4d27-9c55-a73ee3358a4a" providerId="ADAL" clId="{4716D41C-47A5-4D2C-8DA3-EFA9E0BC9671}" dt="2023-05-24T19:39:19.455" v="46" actId="47"/>
        <pc:sldMkLst>
          <pc:docMk/>
          <pc:sldMk cId="1213855369" sldId="283"/>
        </pc:sldMkLst>
      </pc:sldChg>
      <pc:sldChg chg="add modTransition">
        <pc:chgData name="Conlan, Lori (NIH/OD) [E]" userId="ba1082c2-7cd1-4d27-9c55-a73ee3358a4a" providerId="ADAL" clId="{4716D41C-47A5-4D2C-8DA3-EFA9E0BC9671}" dt="2023-05-24T19:38:05.071" v="42"/>
        <pc:sldMkLst>
          <pc:docMk/>
          <pc:sldMk cId="108415973" sldId="285"/>
        </pc:sldMkLst>
      </pc:sldChg>
      <pc:sldChg chg="add modTransition">
        <pc:chgData name="Conlan, Lori (NIH/OD) [E]" userId="ba1082c2-7cd1-4d27-9c55-a73ee3358a4a" providerId="ADAL" clId="{4716D41C-47A5-4D2C-8DA3-EFA9E0BC9671}" dt="2023-05-24T19:38:05.071" v="42"/>
        <pc:sldMkLst>
          <pc:docMk/>
          <pc:sldMk cId="1192197735" sldId="286"/>
        </pc:sldMkLst>
      </pc:sldChg>
      <pc:sldChg chg="add del modTransition">
        <pc:chgData name="Conlan, Lori (NIH/OD) [E]" userId="ba1082c2-7cd1-4d27-9c55-a73ee3358a4a" providerId="ADAL" clId="{4716D41C-47A5-4D2C-8DA3-EFA9E0BC9671}" dt="2023-05-24T19:39:48.961" v="49" actId="2696"/>
        <pc:sldMkLst>
          <pc:docMk/>
          <pc:sldMk cId="1510671900" sldId="287"/>
        </pc:sldMkLst>
      </pc:sldChg>
      <pc:sldChg chg="add">
        <pc:chgData name="Conlan, Lori (NIH/OD) [E]" userId="ba1082c2-7cd1-4d27-9c55-a73ee3358a4a" providerId="ADAL" clId="{4716D41C-47A5-4D2C-8DA3-EFA9E0BC9671}" dt="2023-05-24T19:39:56.182" v="50"/>
        <pc:sldMkLst>
          <pc:docMk/>
          <pc:sldMk cId="1632499639" sldId="287"/>
        </pc:sldMkLst>
      </pc:sldChg>
      <pc:sldChg chg="add modTransition">
        <pc:chgData name="Conlan, Lori (NIH/OD) [E]" userId="ba1082c2-7cd1-4d27-9c55-a73ee3358a4a" providerId="ADAL" clId="{4716D41C-47A5-4D2C-8DA3-EFA9E0BC9671}" dt="2023-05-24T19:38:05.071" v="42"/>
        <pc:sldMkLst>
          <pc:docMk/>
          <pc:sldMk cId="2973196589" sldId="289"/>
        </pc:sldMkLst>
      </pc:sldChg>
      <pc:sldChg chg="modSp add mod modTransition">
        <pc:chgData name="Conlan, Lori (NIH/OD) [E]" userId="ba1082c2-7cd1-4d27-9c55-a73ee3358a4a" providerId="ADAL" clId="{4716D41C-47A5-4D2C-8DA3-EFA9E0BC9671}" dt="2023-05-24T19:38:22.785" v="44" actId="20577"/>
        <pc:sldMkLst>
          <pc:docMk/>
          <pc:sldMk cId="1050135021" sldId="290"/>
        </pc:sldMkLst>
        <pc:spChg chg="mod">
          <ac:chgData name="Conlan, Lori (NIH/OD) [E]" userId="ba1082c2-7cd1-4d27-9c55-a73ee3358a4a" providerId="ADAL" clId="{4716D41C-47A5-4D2C-8DA3-EFA9E0BC9671}" dt="2023-05-24T19:38:22.785" v="44" actId="20577"/>
          <ac:spMkLst>
            <pc:docMk/>
            <pc:sldMk cId="1050135021" sldId="290"/>
            <ac:spMk id="3" creationId="{00000000-0000-0000-0000-000000000000}"/>
          </ac:spMkLst>
        </pc:spChg>
      </pc:sldChg>
      <pc:sldChg chg="add del modTransition">
        <pc:chgData name="Conlan, Lori (NIH/OD) [E]" userId="ba1082c2-7cd1-4d27-9c55-a73ee3358a4a" providerId="ADAL" clId="{4716D41C-47A5-4D2C-8DA3-EFA9E0BC9671}" dt="2023-05-24T20:26:43.759" v="326" actId="47"/>
        <pc:sldMkLst>
          <pc:docMk/>
          <pc:sldMk cId="3181180193" sldId="291"/>
        </pc:sldMkLst>
      </pc:sldChg>
      <pc:sldChg chg="add del modTransition">
        <pc:chgData name="Conlan, Lori (NIH/OD) [E]" userId="ba1082c2-7cd1-4d27-9c55-a73ee3358a4a" providerId="ADAL" clId="{4716D41C-47A5-4D2C-8DA3-EFA9E0BC9671}" dt="2023-05-24T20:26:46.029" v="327" actId="47"/>
        <pc:sldMkLst>
          <pc:docMk/>
          <pc:sldMk cId="2425425449" sldId="292"/>
        </pc:sldMkLst>
      </pc:sldChg>
      <pc:sldChg chg="add modTransition">
        <pc:chgData name="Conlan, Lori (NIH/OD) [E]" userId="ba1082c2-7cd1-4d27-9c55-a73ee3358a4a" providerId="ADAL" clId="{4716D41C-47A5-4D2C-8DA3-EFA9E0BC9671}" dt="2023-05-24T19:38:05.071" v="42"/>
        <pc:sldMkLst>
          <pc:docMk/>
          <pc:sldMk cId="2840366945" sldId="293"/>
        </pc:sldMkLst>
      </pc:sldChg>
      <pc:sldChg chg="add del modTransition">
        <pc:chgData name="Conlan, Lori (NIH/OD) [E]" userId="ba1082c2-7cd1-4d27-9c55-a73ee3358a4a" providerId="ADAL" clId="{4716D41C-47A5-4D2C-8DA3-EFA9E0BC9671}" dt="2023-05-24T19:38:42.422" v="45" actId="47"/>
        <pc:sldMkLst>
          <pc:docMk/>
          <pc:sldMk cId="1006999263" sldId="294"/>
        </pc:sldMkLst>
      </pc:sldChg>
      <pc:sldChg chg="add ord modTransition">
        <pc:chgData name="Conlan, Lori (NIH/OD) [E]" userId="ba1082c2-7cd1-4d27-9c55-a73ee3358a4a" providerId="ADAL" clId="{4716D41C-47A5-4D2C-8DA3-EFA9E0BC9671}" dt="2023-05-24T19:44:18.807" v="86"/>
        <pc:sldMkLst>
          <pc:docMk/>
          <pc:sldMk cId="2053224064" sldId="295"/>
        </pc:sldMkLst>
      </pc:sldChg>
      <pc:sldChg chg="add ord modTransition">
        <pc:chgData name="Conlan, Lori (NIH/OD) [E]" userId="ba1082c2-7cd1-4d27-9c55-a73ee3358a4a" providerId="ADAL" clId="{4716D41C-47A5-4D2C-8DA3-EFA9E0BC9671}" dt="2023-05-24T19:44:18.807" v="86"/>
        <pc:sldMkLst>
          <pc:docMk/>
          <pc:sldMk cId="4082966484" sldId="297"/>
        </pc:sldMkLst>
      </pc:sldChg>
      <pc:sldChg chg="add del modTransition">
        <pc:chgData name="Conlan, Lori (NIH/OD) [E]" userId="ba1082c2-7cd1-4d27-9c55-a73ee3358a4a" providerId="ADAL" clId="{4716D41C-47A5-4D2C-8DA3-EFA9E0BC9671}" dt="2023-05-24T19:39:19.455" v="46" actId="47"/>
        <pc:sldMkLst>
          <pc:docMk/>
          <pc:sldMk cId="477905080" sldId="298"/>
        </pc:sldMkLst>
      </pc:sldChg>
      <pc:sldChg chg="add modTransition">
        <pc:chgData name="Conlan, Lori (NIH/OD) [E]" userId="ba1082c2-7cd1-4d27-9c55-a73ee3358a4a" providerId="ADAL" clId="{4716D41C-47A5-4D2C-8DA3-EFA9E0BC9671}" dt="2023-05-24T19:38:05.071" v="42"/>
        <pc:sldMkLst>
          <pc:docMk/>
          <pc:sldMk cId="1980052033" sldId="299"/>
        </pc:sldMkLst>
      </pc:sldChg>
      <pc:sldChg chg="add del modTransition">
        <pc:chgData name="Conlan, Lori (NIH/OD) [E]" userId="ba1082c2-7cd1-4d27-9c55-a73ee3358a4a" providerId="ADAL" clId="{4716D41C-47A5-4D2C-8DA3-EFA9E0BC9671}" dt="2023-05-24T19:45:49.021" v="96" actId="47"/>
        <pc:sldMkLst>
          <pc:docMk/>
          <pc:sldMk cId="1242680462" sldId="300"/>
        </pc:sldMkLst>
      </pc:sldChg>
      <pc:sldChg chg="add modTransition">
        <pc:chgData name="Conlan, Lori (NIH/OD) [E]" userId="ba1082c2-7cd1-4d27-9c55-a73ee3358a4a" providerId="ADAL" clId="{4716D41C-47A5-4D2C-8DA3-EFA9E0BC9671}" dt="2023-05-24T19:38:05.071" v="42"/>
        <pc:sldMkLst>
          <pc:docMk/>
          <pc:sldMk cId="371786744" sldId="301"/>
        </pc:sldMkLst>
      </pc:sldChg>
      <pc:sldChg chg="add modTransition">
        <pc:chgData name="Conlan, Lori (NIH/OD) [E]" userId="ba1082c2-7cd1-4d27-9c55-a73ee3358a4a" providerId="ADAL" clId="{4716D41C-47A5-4D2C-8DA3-EFA9E0BC9671}" dt="2023-05-24T19:38:05.071" v="42"/>
        <pc:sldMkLst>
          <pc:docMk/>
          <pc:sldMk cId="2569802349" sldId="302"/>
        </pc:sldMkLst>
      </pc:sldChg>
      <pc:sldChg chg="add del modTransition">
        <pc:chgData name="Conlan, Lori (NIH/OD) [E]" userId="ba1082c2-7cd1-4d27-9c55-a73ee3358a4a" providerId="ADAL" clId="{4716D41C-47A5-4D2C-8DA3-EFA9E0BC9671}" dt="2023-05-24T19:39:19.455" v="46" actId="47"/>
        <pc:sldMkLst>
          <pc:docMk/>
          <pc:sldMk cId="1169420141" sldId="304"/>
        </pc:sldMkLst>
      </pc:sldChg>
      <pc:sldChg chg="del">
        <pc:chgData name="Conlan, Lori (NIH/OD) [E]" userId="ba1082c2-7cd1-4d27-9c55-a73ee3358a4a" providerId="ADAL" clId="{4716D41C-47A5-4D2C-8DA3-EFA9E0BC9671}" dt="2023-05-24T19:36:00.614" v="37" actId="47"/>
        <pc:sldMkLst>
          <pc:docMk/>
          <pc:sldMk cId="3315107440" sldId="428"/>
        </pc:sldMkLst>
      </pc:sldChg>
      <pc:sldChg chg="del">
        <pc:chgData name="Conlan, Lori (NIH/OD) [E]" userId="ba1082c2-7cd1-4d27-9c55-a73ee3358a4a" providerId="ADAL" clId="{4716D41C-47A5-4D2C-8DA3-EFA9E0BC9671}" dt="2023-05-24T19:34:23.060" v="33" actId="2696"/>
        <pc:sldMkLst>
          <pc:docMk/>
          <pc:sldMk cId="710045448" sldId="439"/>
        </pc:sldMkLst>
      </pc:sldChg>
      <pc:sldChg chg="del">
        <pc:chgData name="Conlan, Lori (NIH/OD) [E]" userId="ba1082c2-7cd1-4d27-9c55-a73ee3358a4a" providerId="ADAL" clId="{4716D41C-47A5-4D2C-8DA3-EFA9E0BC9671}" dt="2023-05-24T19:34:23.060" v="33" actId="2696"/>
        <pc:sldMkLst>
          <pc:docMk/>
          <pc:sldMk cId="1978946254" sldId="440"/>
        </pc:sldMkLst>
      </pc:sldChg>
      <pc:sldChg chg="del">
        <pc:chgData name="Conlan, Lori (NIH/OD) [E]" userId="ba1082c2-7cd1-4d27-9c55-a73ee3358a4a" providerId="ADAL" clId="{4716D41C-47A5-4D2C-8DA3-EFA9E0BC9671}" dt="2023-05-24T19:34:23.060" v="33" actId="2696"/>
        <pc:sldMkLst>
          <pc:docMk/>
          <pc:sldMk cId="1725897214" sldId="443"/>
        </pc:sldMkLst>
      </pc:sldChg>
      <pc:sldChg chg="del">
        <pc:chgData name="Conlan, Lori (NIH/OD) [E]" userId="ba1082c2-7cd1-4d27-9c55-a73ee3358a4a" providerId="ADAL" clId="{4716D41C-47A5-4D2C-8DA3-EFA9E0BC9671}" dt="2023-05-24T19:34:23.060" v="33" actId="2696"/>
        <pc:sldMkLst>
          <pc:docMk/>
          <pc:sldMk cId="1725999595" sldId="444"/>
        </pc:sldMkLst>
      </pc:sldChg>
      <pc:sldChg chg="del">
        <pc:chgData name="Conlan, Lori (NIH/OD) [E]" userId="ba1082c2-7cd1-4d27-9c55-a73ee3358a4a" providerId="ADAL" clId="{4716D41C-47A5-4D2C-8DA3-EFA9E0BC9671}" dt="2023-05-24T19:34:23.060" v="33" actId="2696"/>
        <pc:sldMkLst>
          <pc:docMk/>
          <pc:sldMk cId="3724687114" sldId="445"/>
        </pc:sldMkLst>
      </pc:sldChg>
      <pc:sldChg chg="del">
        <pc:chgData name="Conlan, Lori (NIH/OD) [E]" userId="ba1082c2-7cd1-4d27-9c55-a73ee3358a4a" providerId="ADAL" clId="{4716D41C-47A5-4D2C-8DA3-EFA9E0BC9671}" dt="2023-05-24T19:34:23.060" v="33" actId="2696"/>
        <pc:sldMkLst>
          <pc:docMk/>
          <pc:sldMk cId="2065533572" sldId="446"/>
        </pc:sldMkLst>
      </pc:sldChg>
      <pc:sldChg chg="del">
        <pc:chgData name="Conlan, Lori (NIH/OD) [E]" userId="ba1082c2-7cd1-4d27-9c55-a73ee3358a4a" providerId="ADAL" clId="{4716D41C-47A5-4D2C-8DA3-EFA9E0BC9671}" dt="2023-05-24T19:34:23.060" v="33" actId="2696"/>
        <pc:sldMkLst>
          <pc:docMk/>
          <pc:sldMk cId="1705157437" sldId="447"/>
        </pc:sldMkLst>
      </pc:sldChg>
      <pc:sldChg chg="del">
        <pc:chgData name="Conlan, Lori (NIH/OD) [E]" userId="ba1082c2-7cd1-4d27-9c55-a73ee3358a4a" providerId="ADAL" clId="{4716D41C-47A5-4D2C-8DA3-EFA9E0BC9671}" dt="2023-05-24T19:34:23.060" v="33" actId="2696"/>
        <pc:sldMkLst>
          <pc:docMk/>
          <pc:sldMk cId="3138150753" sldId="448"/>
        </pc:sldMkLst>
      </pc:sldChg>
      <pc:sldChg chg="del">
        <pc:chgData name="Conlan, Lori (NIH/OD) [E]" userId="ba1082c2-7cd1-4d27-9c55-a73ee3358a4a" providerId="ADAL" clId="{4716D41C-47A5-4D2C-8DA3-EFA9E0BC9671}" dt="2023-05-24T19:34:23.060" v="33" actId="2696"/>
        <pc:sldMkLst>
          <pc:docMk/>
          <pc:sldMk cId="2774394499" sldId="449"/>
        </pc:sldMkLst>
      </pc:sldChg>
      <pc:sldChg chg="del">
        <pc:chgData name="Conlan, Lori (NIH/OD) [E]" userId="ba1082c2-7cd1-4d27-9c55-a73ee3358a4a" providerId="ADAL" clId="{4716D41C-47A5-4D2C-8DA3-EFA9E0BC9671}" dt="2023-05-24T19:34:23.060" v="33" actId="2696"/>
        <pc:sldMkLst>
          <pc:docMk/>
          <pc:sldMk cId="669967925" sldId="451"/>
        </pc:sldMkLst>
      </pc:sldChg>
      <pc:sldChg chg="add">
        <pc:chgData name="Conlan, Lori (NIH/OD) [E]" userId="ba1082c2-7cd1-4d27-9c55-a73ee3358a4a" providerId="ADAL" clId="{4716D41C-47A5-4D2C-8DA3-EFA9E0BC9671}" dt="2023-05-24T17:56:54.114" v="0"/>
        <pc:sldMkLst>
          <pc:docMk/>
          <pc:sldMk cId="3488297264" sldId="452"/>
        </pc:sldMkLst>
      </pc:sldChg>
      <pc:sldChg chg="del">
        <pc:chgData name="Conlan, Lori (NIH/OD) [E]" userId="ba1082c2-7cd1-4d27-9c55-a73ee3358a4a" providerId="ADAL" clId="{4716D41C-47A5-4D2C-8DA3-EFA9E0BC9671}" dt="2023-05-24T19:34:23.060" v="33" actId="2696"/>
        <pc:sldMkLst>
          <pc:docMk/>
          <pc:sldMk cId="3721714722" sldId="453"/>
        </pc:sldMkLst>
      </pc:sldChg>
      <pc:sldChg chg="del">
        <pc:chgData name="Conlan, Lori (NIH/OD) [E]" userId="ba1082c2-7cd1-4d27-9c55-a73ee3358a4a" providerId="ADAL" clId="{4716D41C-47A5-4D2C-8DA3-EFA9E0BC9671}" dt="2023-05-24T19:34:23.060" v="33" actId="2696"/>
        <pc:sldMkLst>
          <pc:docMk/>
          <pc:sldMk cId="1528824644" sldId="454"/>
        </pc:sldMkLst>
      </pc:sldChg>
      <pc:sldChg chg="add">
        <pc:chgData name="Conlan, Lori (NIH/OD) [E]" userId="ba1082c2-7cd1-4d27-9c55-a73ee3358a4a" providerId="ADAL" clId="{4716D41C-47A5-4D2C-8DA3-EFA9E0BC9671}" dt="2023-05-24T19:34:38.285" v="34"/>
        <pc:sldMkLst>
          <pc:docMk/>
          <pc:sldMk cId="1171745068" sldId="455"/>
        </pc:sldMkLst>
      </pc:sldChg>
      <pc:sldChg chg="del">
        <pc:chgData name="Conlan, Lori (NIH/OD) [E]" userId="ba1082c2-7cd1-4d27-9c55-a73ee3358a4a" providerId="ADAL" clId="{4716D41C-47A5-4D2C-8DA3-EFA9E0BC9671}" dt="2023-05-24T19:34:23.060" v="33" actId="2696"/>
        <pc:sldMkLst>
          <pc:docMk/>
          <pc:sldMk cId="2401233767" sldId="455"/>
        </pc:sldMkLst>
      </pc:sldChg>
      <pc:sldChg chg="del">
        <pc:chgData name="Conlan, Lori (NIH/OD) [E]" userId="ba1082c2-7cd1-4d27-9c55-a73ee3358a4a" providerId="ADAL" clId="{4716D41C-47A5-4D2C-8DA3-EFA9E0BC9671}" dt="2023-05-24T19:34:23.060" v="33" actId="2696"/>
        <pc:sldMkLst>
          <pc:docMk/>
          <pc:sldMk cId="1861050149" sldId="457"/>
        </pc:sldMkLst>
      </pc:sldChg>
      <pc:sldChg chg="del">
        <pc:chgData name="Conlan, Lori (NIH/OD) [E]" userId="ba1082c2-7cd1-4d27-9c55-a73ee3358a4a" providerId="ADAL" clId="{4716D41C-47A5-4D2C-8DA3-EFA9E0BC9671}" dt="2023-05-24T19:34:23.060" v="33" actId="2696"/>
        <pc:sldMkLst>
          <pc:docMk/>
          <pc:sldMk cId="3641537224" sldId="458"/>
        </pc:sldMkLst>
      </pc:sldChg>
      <pc:sldChg chg="del">
        <pc:chgData name="Conlan, Lori (NIH/OD) [E]" userId="ba1082c2-7cd1-4d27-9c55-a73ee3358a4a" providerId="ADAL" clId="{4716D41C-47A5-4D2C-8DA3-EFA9E0BC9671}" dt="2023-05-24T19:34:23.060" v="33" actId="2696"/>
        <pc:sldMkLst>
          <pc:docMk/>
          <pc:sldMk cId="2654014862" sldId="459"/>
        </pc:sldMkLst>
      </pc:sldChg>
      <pc:sldChg chg="del">
        <pc:chgData name="Conlan, Lori (NIH/OD) [E]" userId="ba1082c2-7cd1-4d27-9c55-a73ee3358a4a" providerId="ADAL" clId="{4716D41C-47A5-4D2C-8DA3-EFA9E0BC9671}" dt="2023-05-24T19:34:23.060" v="33" actId="2696"/>
        <pc:sldMkLst>
          <pc:docMk/>
          <pc:sldMk cId="3150735770" sldId="460"/>
        </pc:sldMkLst>
      </pc:sldChg>
      <pc:sldChg chg="del">
        <pc:chgData name="Conlan, Lori (NIH/OD) [E]" userId="ba1082c2-7cd1-4d27-9c55-a73ee3358a4a" providerId="ADAL" clId="{4716D41C-47A5-4D2C-8DA3-EFA9E0BC9671}" dt="2023-05-24T19:34:23.060" v="33" actId="2696"/>
        <pc:sldMkLst>
          <pc:docMk/>
          <pc:sldMk cId="4142071870" sldId="461"/>
        </pc:sldMkLst>
      </pc:sldChg>
      <pc:sldChg chg="del">
        <pc:chgData name="Conlan, Lori (NIH/OD) [E]" userId="ba1082c2-7cd1-4d27-9c55-a73ee3358a4a" providerId="ADAL" clId="{4716D41C-47A5-4D2C-8DA3-EFA9E0BC9671}" dt="2023-05-24T19:34:23.060" v="33" actId="2696"/>
        <pc:sldMkLst>
          <pc:docMk/>
          <pc:sldMk cId="925130100" sldId="462"/>
        </pc:sldMkLst>
      </pc:sldChg>
      <pc:sldChg chg="del">
        <pc:chgData name="Conlan, Lori (NIH/OD) [E]" userId="ba1082c2-7cd1-4d27-9c55-a73ee3358a4a" providerId="ADAL" clId="{4716D41C-47A5-4D2C-8DA3-EFA9E0BC9671}" dt="2023-05-24T19:34:23.060" v="33" actId="2696"/>
        <pc:sldMkLst>
          <pc:docMk/>
          <pc:sldMk cId="4197603473" sldId="463"/>
        </pc:sldMkLst>
      </pc:sldChg>
      <pc:sldChg chg="add">
        <pc:chgData name="Conlan, Lori (NIH/OD) [E]" userId="ba1082c2-7cd1-4d27-9c55-a73ee3358a4a" providerId="ADAL" clId="{4716D41C-47A5-4D2C-8DA3-EFA9E0BC9671}" dt="2023-05-24T19:34:38.285" v="34"/>
        <pc:sldMkLst>
          <pc:docMk/>
          <pc:sldMk cId="0" sldId="464"/>
        </pc:sldMkLst>
      </pc:sldChg>
      <pc:sldChg chg="del">
        <pc:chgData name="Conlan, Lori (NIH/OD) [E]" userId="ba1082c2-7cd1-4d27-9c55-a73ee3358a4a" providerId="ADAL" clId="{4716D41C-47A5-4D2C-8DA3-EFA9E0BC9671}" dt="2023-05-24T19:34:23.060" v="33" actId="2696"/>
        <pc:sldMkLst>
          <pc:docMk/>
          <pc:sldMk cId="3710744196" sldId="464"/>
        </pc:sldMkLst>
      </pc:sldChg>
      <pc:sldChg chg="add">
        <pc:chgData name="Conlan, Lori (NIH/OD) [E]" userId="ba1082c2-7cd1-4d27-9c55-a73ee3358a4a" providerId="ADAL" clId="{4716D41C-47A5-4D2C-8DA3-EFA9E0BC9671}" dt="2023-05-24T19:34:38.285" v="34"/>
        <pc:sldMkLst>
          <pc:docMk/>
          <pc:sldMk cId="0" sldId="465"/>
        </pc:sldMkLst>
      </pc:sldChg>
      <pc:sldChg chg="del">
        <pc:chgData name="Conlan, Lori (NIH/OD) [E]" userId="ba1082c2-7cd1-4d27-9c55-a73ee3358a4a" providerId="ADAL" clId="{4716D41C-47A5-4D2C-8DA3-EFA9E0BC9671}" dt="2023-05-24T19:34:23.060" v="33" actId="2696"/>
        <pc:sldMkLst>
          <pc:docMk/>
          <pc:sldMk cId="3507091774" sldId="465"/>
        </pc:sldMkLst>
      </pc:sldChg>
      <pc:sldChg chg="add">
        <pc:chgData name="Conlan, Lori (NIH/OD) [E]" userId="ba1082c2-7cd1-4d27-9c55-a73ee3358a4a" providerId="ADAL" clId="{4716D41C-47A5-4D2C-8DA3-EFA9E0BC9671}" dt="2023-05-24T19:34:38.285" v="34"/>
        <pc:sldMkLst>
          <pc:docMk/>
          <pc:sldMk cId="0" sldId="466"/>
        </pc:sldMkLst>
      </pc:sldChg>
      <pc:sldChg chg="del">
        <pc:chgData name="Conlan, Lori (NIH/OD) [E]" userId="ba1082c2-7cd1-4d27-9c55-a73ee3358a4a" providerId="ADAL" clId="{4716D41C-47A5-4D2C-8DA3-EFA9E0BC9671}" dt="2023-05-24T19:34:23.060" v="33" actId="2696"/>
        <pc:sldMkLst>
          <pc:docMk/>
          <pc:sldMk cId="2725460125" sldId="466"/>
        </pc:sldMkLst>
      </pc:sldChg>
      <pc:sldChg chg="del">
        <pc:chgData name="Conlan, Lori (NIH/OD) [E]" userId="ba1082c2-7cd1-4d27-9c55-a73ee3358a4a" providerId="ADAL" clId="{4716D41C-47A5-4D2C-8DA3-EFA9E0BC9671}" dt="2023-05-24T19:34:23.060" v="33" actId="2696"/>
        <pc:sldMkLst>
          <pc:docMk/>
          <pc:sldMk cId="2569910044" sldId="467"/>
        </pc:sldMkLst>
      </pc:sldChg>
      <pc:sldChg chg="del">
        <pc:chgData name="Conlan, Lori (NIH/OD) [E]" userId="ba1082c2-7cd1-4d27-9c55-a73ee3358a4a" providerId="ADAL" clId="{4716D41C-47A5-4D2C-8DA3-EFA9E0BC9671}" dt="2023-05-24T19:34:23.060" v="33" actId="2696"/>
        <pc:sldMkLst>
          <pc:docMk/>
          <pc:sldMk cId="3690793006" sldId="468"/>
        </pc:sldMkLst>
      </pc:sldChg>
      <pc:sldChg chg="del">
        <pc:chgData name="Conlan, Lori (NIH/OD) [E]" userId="ba1082c2-7cd1-4d27-9c55-a73ee3358a4a" providerId="ADAL" clId="{4716D41C-47A5-4D2C-8DA3-EFA9E0BC9671}" dt="2023-05-24T19:34:23.060" v="33" actId="2696"/>
        <pc:sldMkLst>
          <pc:docMk/>
          <pc:sldMk cId="987468541" sldId="469"/>
        </pc:sldMkLst>
      </pc:sldChg>
      <pc:sldChg chg="add">
        <pc:chgData name="Conlan, Lori (NIH/OD) [E]" userId="ba1082c2-7cd1-4d27-9c55-a73ee3358a4a" providerId="ADAL" clId="{4716D41C-47A5-4D2C-8DA3-EFA9E0BC9671}" dt="2023-05-24T19:34:38.285" v="34"/>
        <pc:sldMkLst>
          <pc:docMk/>
          <pc:sldMk cId="3536571343" sldId="469"/>
        </pc:sldMkLst>
      </pc:sldChg>
      <pc:sldChg chg="del">
        <pc:chgData name="Conlan, Lori (NIH/OD) [E]" userId="ba1082c2-7cd1-4d27-9c55-a73ee3358a4a" providerId="ADAL" clId="{4716D41C-47A5-4D2C-8DA3-EFA9E0BC9671}" dt="2023-05-24T19:34:23.060" v="33" actId="2696"/>
        <pc:sldMkLst>
          <pc:docMk/>
          <pc:sldMk cId="4098291846" sldId="470"/>
        </pc:sldMkLst>
      </pc:sldChg>
      <pc:sldChg chg="del">
        <pc:chgData name="Conlan, Lori (NIH/OD) [E]" userId="ba1082c2-7cd1-4d27-9c55-a73ee3358a4a" providerId="ADAL" clId="{4716D41C-47A5-4D2C-8DA3-EFA9E0BC9671}" dt="2023-05-24T19:34:23.060" v="33" actId="2696"/>
        <pc:sldMkLst>
          <pc:docMk/>
          <pc:sldMk cId="4040408009" sldId="471"/>
        </pc:sldMkLst>
      </pc:sldChg>
      <pc:sldChg chg="del">
        <pc:chgData name="Conlan, Lori (NIH/OD) [E]" userId="ba1082c2-7cd1-4d27-9c55-a73ee3358a4a" providerId="ADAL" clId="{4716D41C-47A5-4D2C-8DA3-EFA9E0BC9671}" dt="2023-05-24T19:34:23.060" v="33" actId="2696"/>
        <pc:sldMkLst>
          <pc:docMk/>
          <pc:sldMk cId="1613097579" sldId="472"/>
        </pc:sldMkLst>
      </pc:sldChg>
      <pc:sldChg chg="del">
        <pc:chgData name="Conlan, Lori (NIH/OD) [E]" userId="ba1082c2-7cd1-4d27-9c55-a73ee3358a4a" providerId="ADAL" clId="{4716D41C-47A5-4D2C-8DA3-EFA9E0BC9671}" dt="2023-05-24T19:34:23.060" v="33" actId="2696"/>
        <pc:sldMkLst>
          <pc:docMk/>
          <pc:sldMk cId="3782175590" sldId="473"/>
        </pc:sldMkLst>
      </pc:sldChg>
      <pc:sldChg chg="add">
        <pc:chgData name="Conlan, Lori (NIH/OD) [E]" userId="ba1082c2-7cd1-4d27-9c55-a73ee3358a4a" providerId="ADAL" clId="{4716D41C-47A5-4D2C-8DA3-EFA9E0BC9671}" dt="2023-05-24T19:34:38.285" v="34"/>
        <pc:sldMkLst>
          <pc:docMk/>
          <pc:sldMk cId="3891322296" sldId="473"/>
        </pc:sldMkLst>
      </pc:sldChg>
      <pc:sldChg chg="add">
        <pc:chgData name="Conlan, Lori (NIH/OD) [E]" userId="ba1082c2-7cd1-4d27-9c55-a73ee3358a4a" providerId="ADAL" clId="{4716D41C-47A5-4D2C-8DA3-EFA9E0BC9671}" dt="2023-05-24T19:34:38.285" v="34"/>
        <pc:sldMkLst>
          <pc:docMk/>
          <pc:sldMk cId="0" sldId="474"/>
        </pc:sldMkLst>
      </pc:sldChg>
      <pc:sldChg chg="del">
        <pc:chgData name="Conlan, Lori (NIH/OD) [E]" userId="ba1082c2-7cd1-4d27-9c55-a73ee3358a4a" providerId="ADAL" clId="{4716D41C-47A5-4D2C-8DA3-EFA9E0BC9671}" dt="2023-05-24T19:34:23.060" v="33" actId="2696"/>
        <pc:sldMkLst>
          <pc:docMk/>
          <pc:sldMk cId="1786466368" sldId="474"/>
        </pc:sldMkLst>
      </pc:sldChg>
      <pc:sldChg chg="del">
        <pc:chgData name="Conlan, Lori (NIH/OD) [E]" userId="ba1082c2-7cd1-4d27-9c55-a73ee3358a4a" providerId="ADAL" clId="{4716D41C-47A5-4D2C-8DA3-EFA9E0BC9671}" dt="2023-05-24T19:34:23.060" v="33" actId="2696"/>
        <pc:sldMkLst>
          <pc:docMk/>
          <pc:sldMk cId="902690666" sldId="475"/>
        </pc:sldMkLst>
      </pc:sldChg>
      <pc:sldChg chg="add">
        <pc:chgData name="Conlan, Lori (NIH/OD) [E]" userId="ba1082c2-7cd1-4d27-9c55-a73ee3358a4a" providerId="ADAL" clId="{4716D41C-47A5-4D2C-8DA3-EFA9E0BC9671}" dt="2023-05-24T19:34:38.285" v="34"/>
        <pc:sldMkLst>
          <pc:docMk/>
          <pc:sldMk cId="1373513940" sldId="475"/>
        </pc:sldMkLst>
      </pc:sldChg>
      <pc:sldChg chg="add">
        <pc:chgData name="Conlan, Lori (NIH/OD) [E]" userId="ba1082c2-7cd1-4d27-9c55-a73ee3358a4a" providerId="ADAL" clId="{4716D41C-47A5-4D2C-8DA3-EFA9E0BC9671}" dt="2023-05-24T19:34:38.285" v="34"/>
        <pc:sldMkLst>
          <pc:docMk/>
          <pc:sldMk cId="0" sldId="476"/>
        </pc:sldMkLst>
      </pc:sldChg>
      <pc:sldChg chg="del">
        <pc:chgData name="Conlan, Lori (NIH/OD) [E]" userId="ba1082c2-7cd1-4d27-9c55-a73ee3358a4a" providerId="ADAL" clId="{4716D41C-47A5-4D2C-8DA3-EFA9E0BC9671}" dt="2023-05-24T19:34:23.060" v="33" actId="2696"/>
        <pc:sldMkLst>
          <pc:docMk/>
          <pc:sldMk cId="107616470" sldId="476"/>
        </pc:sldMkLst>
      </pc:sldChg>
      <pc:sldChg chg="del">
        <pc:chgData name="Conlan, Lori (NIH/OD) [E]" userId="ba1082c2-7cd1-4d27-9c55-a73ee3358a4a" providerId="ADAL" clId="{4716D41C-47A5-4D2C-8DA3-EFA9E0BC9671}" dt="2023-05-24T19:36:00.614" v="37" actId="47"/>
        <pc:sldMkLst>
          <pc:docMk/>
          <pc:sldMk cId="3002507265" sldId="491"/>
        </pc:sldMkLst>
      </pc:sldChg>
      <pc:sldChg chg="del">
        <pc:chgData name="Conlan, Lori (NIH/OD) [E]" userId="ba1082c2-7cd1-4d27-9c55-a73ee3358a4a" providerId="ADAL" clId="{4716D41C-47A5-4D2C-8DA3-EFA9E0BC9671}" dt="2023-05-24T19:36:00.614" v="37" actId="47"/>
        <pc:sldMkLst>
          <pc:docMk/>
          <pc:sldMk cId="2840521154" sldId="492"/>
        </pc:sldMkLst>
      </pc:sldChg>
      <pc:sldChg chg="modSp add mod ord">
        <pc:chgData name="Conlan, Lori (NIH/OD) [E]" userId="ba1082c2-7cd1-4d27-9c55-a73ee3358a4a" providerId="ADAL" clId="{4716D41C-47A5-4D2C-8DA3-EFA9E0BC9671}" dt="2023-05-24T19:50:52.285" v="128"/>
        <pc:sldMkLst>
          <pc:docMk/>
          <pc:sldMk cId="541889295" sldId="494"/>
        </pc:sldMkLst>
        <pc:spChg chg="mod">
          <ac:chgData name="Conlan, Lori (NIH/OD) [E]" userId="ba1082c2-7cd1-4d27-9c55-a73ee3358a4a" providerId="ADAL" clId="{4716D41C-47A5-4D2C-8DA3-EFA9E0BC9671}" dt="2023-05-24T19:49:16.164" v="119" actId="20577"/>
          <ac:spMkLst>
            <pc:docMk/>
            <pc:sldMk cId="541889295" sldId="494"/>
            <ac:spMk id="2" creationId="{4B01BF5D-7FFC-448F-AC45-129D3112CB57}"/>
          </ac:spMkLst>
        </pc:spChg>
      </pc:sldChg>
      <pc:sldChg chg="modSp add mod ord">
        <pc:chgData name="Conlan, Lori (NIH/OD) [E]" userId="ba1082c2-7cd1-4d27-9c55-a73ee3358a4a" providerId="ADAL" clId="{4716D41C-47A5-4D2C-8DA3-EFA9E0BC9671}" dt="2023-05-24T19:50:52.285" v="128"/>
        <pc:sldMkLst>
          <pc:docMk/>
          <pc:sldMk cId="1833688458" sldId="495"/>
        </pc:sldMkLst>
        <pc:spChg chg="mod">
          <ac:chgData name="Conlan, Lori (NIH/OD) [E]" userId="ba1082c2-7cd1-4d27-9c55-a73ee3358a4a" providerId="ADAL" clId="{4716D41C-47A5-4D2C-8DA3-EFA9E0BC9671}" dt="2023-05-24T19:49:10.754" v="115" actId="20577"/>
          <ac:spMkLst>
            <pc:docMk/>
            <pc:sldMk cId="1833688458" sldId="495"/>
            <ac:spMk id="2" creationId="{C12C53B7-59FA-4C13-98EA-9029D7B6EB12}"/>
          </ac:spMkLst>
        </pc:spChg>
      </pc:sldChg>
      <pc:sldChg chg="del">
        <pc:chgData name="Conlan, Lori (NIH/OD) [E]" userId="ba1082c2-7cd1-4d27-9c55-a73ee3358a4a" providerId="ADAL" clId="{4716D41C-47A5-4D2C-8DA3-EFA9E0BC9671}" dt="2023-05-24T19:37:50.714" v="41" actId="47"/>
        <pc:sldMkLst>
          <pc:docMk/>
          <pc:sldMk cId="3033066259" sldId="496"/>
        </pc:sldMkLst>
      </pc:sldChg>
      <pc:sldChg chg="modSp add">
        <pc:chgData name="Conlan, Lori (NIH/OD) [E]" userId="ba1082c2-7cd1-4d27-9c55-a73ee3358a4a" providerId="ADAL" clId="{4716D41C-47A5-4D2C-8DA3-EFA9E0BC9671}" dt="2023-05-24T19:33:02.426" v="32" actId="20577"/>
        <pc:sldMkLst>
          <pc:docMk/>
          <pc:sldMk cId="747168712" sldId="502"/>
        </pc:sldMkLst>
        <pc:spChg chg="mod">
          <ac:chgData name="Conlan, Lori (NIH/OD) [E]" userId="ba1082c2-7cd1-4d27-9c55-a73ee3358a4a" providerId="ADAL" clId="{4716D41C-47A5-4D2C-8DA3-EFA9E0BC9671}" dt="2023-05-24T19:33:02.426" v="32" actId="20577"/>
          <ac:spMkLst>
            <pc:docMk/>
            <pc:sldMk cId="747168712" sldId="502"/>
            <ac:spMk id="51202" creationId="{00000000-0000-0000-0000-000000000000}"/>
          </ac:spMkLst>
        </pc:spChg>
      </pc:sldChg>
      <pc:sldChg chg="del">
        <pc:chgData name="Conlan, Lori (NIH/OD) [E]" userId="ba1082c2-7cd1-4d27-9c55-a73ee3358a4a" providerId="ADAL" clId="{4716D41C-47A5-4D2C-8DA3-EFA9E0BC9671}" dt="2023-05-24T19:37:50.714" v="41" actId="47"/>
        <pc:sldMkLst>
          <pc:docMk/>
          <pc:sldMk cId="2910666633" sldId="511"/>
        </pc:sldMkLst>
      </pc:sldChg>
      <pc:sldChg chg="del">
        <pc:chgData name="Conlan, Lori (NIH/OD) [E]" userId="ba1082c2-7cd1-4d27-9c55-a73ee3358a4a" providerId="ADAL" clId="{4716D41C-47A5-4D2C-8DA3-EFA9E0BC9671}" dt="2023-05-24T19:37:50.714" v="41" actId="47"/>
        <pc:sldMkLst>
          <pc:docMk/>
          <pc:sldMk cId="3587058598" sldId="512"/>
        </pc:sldMkLst>
      </pc:sldChg>
      <pc:sldChg chg="del">
        <pc:chgData name="Conlan, Lori (NIH/OD) [E]" userId="ba1082c2-7cd1-4d27-9c55-a73ee3358a4a" providerId="ADAL" clId="{4716D41C-47A5-4D2C-8DA3-EFA9E0BC9671}" dt="2023-05-24T19:37:50.714" v="41" actId="47"/>
        <pc:sldMkLst>
          <pc:docMk/>
          <pc:sldMk cId="1699415458" sldId="513"/>
        </pc:sldMkLst>
      </pc:sldChg>
      <pc:sldChg chg="del">
        <pc:chgData name="Conlan, Lori (NIH/OD) [E]" userId="ba1082c2-7cd1-4d27-9c55-a73ee3358a4a" providerId="ADAL" clId="{4716D41C-47A5-4D2C-8DA3-EFA9E0BC9671}" dt="2023-05-24T19:37:50.714" v="41" actId="47"/>
        <pc:sldMkLst>
          <pc:docMk/>
          <pc:sldMk cId="3941396580" sldId="514"/>
        </pc:sldMkLst>
      </pc:sldChg>
      <pc:sldChg chg="add">
        <pc:chgData name="Conlan, Lori (NIH/OD) [E]" userId="ba1082c2-7cd1-4d27-9c55-a73ee3358a4a" providerId="ADAL" clId="{4716D41C-47A5-4D2C-8DA3-EFA9E0BC9671}" dt="2023-05-24T19:34:38.285" v="34"/>
        <pc:sldMkLst>
          <pc:docMk/>
          <pc:sldMk cId="1163061090" sldId="525"/>
        </pc:sldMkLst>
      </pc:sldChg>
      <pc:sldChg chg="add">
        <pc:chgData name="Conlan, Lori (NIH/OD) [E]" userId="ba1082c2-7cd1-4d27-9c55-a73ee3358a4a" providerId="ADAL" clId="{4716D41C-47A5-4D2C-8DA3-EFA9E0BC9671}" dt="2023-05-24T19:34:38.285" v="34"/>
        <pc:sldMkLst>
          <pc:docMk/>
          <pc:sldMk cId="1229131770" sldId="527"/>
        </pc:sldMkLst>
      </pc:sldChg>
      <pc:sldChg chg="ord">
        <pc:chgData name="Conlan, Lori (NIH/OD) [E]" userId="ba1082c2-7cd1-4d27-9c55-a73ee3358a4a" providerId="ADAL" clId="{4716D41C-47A5-4D2C-8DA3-EFA9E0BC9671}" dt="2023-05-24T19:40:40.452" v="57"/>
        <pc:sldMkLst>
          <pc:docMk/>
          <pc:sldMk cId="3224397325" sldId="531"/>
        </pc:sldMkLst>
      </pc:sldChg>
      <pc:sldChg chg="add">
        <pc:chgData name="Conlan, Lori (NIH/OD) [E]" userId="ba1082c2-7cd1-4d27-9c55-a73ee3358a4a" providerId="ADAL" clId="{4716D41C-47A5-4D2C-8DA3-EFA9E0BC9671}" dt="2023-05-24T19:34:38.285" v="34"/>
        <pc:sldMkLst>
          <pc:docMk/>
          <pc:sldMk cId="2036647588" sldId="561"/>
        </pc:sldMkLst>
      </pc:sldChg>
      <pc:sldChg chg="add">
        <pc:chgData name="Conlan, Lori (NIH/OD) [E]" userId="ba1082c2-7cd1-4d27-9c55-a73ee3358a4a" providerId="ADAL" clId="{4716D41C-47A5-4D2C-8DA3-EFA9E0BC9671}" dt="2023-05-24T19:48:32.629" v="109"/>
        <pc:sldMkLst>
          <pc:docMk/>
          <pc:sldMk cId="449204195" sldId="595"/>
        </pc:sldMkLst>
      </pc:sldChg>
      <pc:sldChg chg="modSp add mod">
        <pc:chgData name="Conlan, Lori (NIH/OD) [E]" userId="ba1082c2-7cd1-4d27-9c55-a73ee3358a4a" providerId="ADAL" clId="{4716D41C-47A5-4D2C-8DA3-EFA9E0BC9671}" dt="2023-05-24T19:51:58.525" v="197" actId="20577"/>
        <pc:sldMkLst>
          <pc:docMk/>
          <pc:sldMk cId="2385201049" sldId="597"/>
        </pc:sldMkLst>
        <pc:spChg chg="mod">
          <ac:chgData name="Conlan, Lori (NIH/OD) [E]" userId="ba1082c2-7cd1-4d27-9c55-a73ee3358a4a" providerId="ADAL" clId="{4716D41C-47A5-4D2C-8DA3-EFA9E0BC9671}" dt="2023-05-24T19:51:58.525" v="197" actId="20577"/>
          <ac:spMkLst>
            <pc:docMk/>
            <pc:sldMk cId="2385201049" sldId="597"/>
            <ac:spMk id="2" creationId="{00000000-0000-0000-0000-000000000000}"/>
          </ac:spMkLst>
        </pc:spChg>
      </pc:sldChg>
      <pc:sldChg chg="modSp add del mod">
        <pc:chgData name="Conlan, Lori (NIH/OD) [E]" userId="ba1082c2-7cd1-4d27-9c55-a73ee3358a4a" providerId="ADAL" clId="{4716D41C-47A5-4D2C-8DA3-EFA9E0BC9671}" dt="2023-05-24T19:50:20.192" v="125" actId="2696"/>
        <pc:sldMkLst>
          <pc:docMk/>
          <pc:sldMk cId="3366307549" sldId="597"/>
        </pc:sldMkLst>
        <pc:spChg chg="mod">
          <ac:chgData name="Conlan, Lori (NIH/OD) [E]" userId="ba1082c2-7cd1-4d27-9c55-a73ee3358a4a" providerId="ADAL" clId="{4716D41C-47A5-4D2C-8DA3-EFA9E0BC9671}" dt="2023-05-24T19:49:52.518" v="124" actId="20577"/>
          <ac:spMkLst>
            <pc:docMk/>
            <pc:sldMk cId="3366307549" sldId="597"/>
            <ac:spMk id="3" creationId="{00000000-0000-0000-0000-000000000000}"/>
          </ac:spMkLst>
        </pc:spChg>
      </pc:sldChg>
      <pc:sldChg chg="add ord">
        <pc:chgData name="Conlan, Lori (NIH/OD) [E]" userId="ba1082c2-7cd1-4d27-9c55-a73ee3358a4a" providerId="ADAL" clId="{4716D41C-47A5-4D2C-8DA3-EFA9E0BC9671}" dt="2023-05-24T19:58:30.968" v="283"/>
        <pc:sldMkLst>
          <pc:docMk/>
          <pc:sldMk cId="2759196054" sldId="600"/>
        </pc:sldMkLst>
      </pc:sldChg>
      <pc:sldChg chg="del">
        <pc:chgData name="Conlan, Lori (NIH/OD) [E]" userId="ba1082c2-7cd1-4d27-9c55-a73ee3358a4a" providerId="ADAL" clId="{4716D41C-47A5-4D2C-8DA3-EFA9E0BC9671}" dt="2023-05-24T20:03:57.154" v="285" actId="47"/>
        <pc:sldMkLst>
          <pc:docMk/>
          <pc:sldMk cId="160081862" sldId="612"/>
        </pc:sldMkLst>
      </pc:sldChg>
      <pc:sldChg chg="del">
        <pc:chgData name="Conlan, Lori (NIH/OD) [E]" userId="ba1082c2-7cd1-4d27-9c55-a73ee3358a4a" providerId="ADAL" clId="{4716D41C-47A5-4D2C-8DA3-EFA9E0BC9671}" dt="2023-05-24T20:03:57.154" v="285" actId="47"/>
        <pc:sldMkLst>
          <pc:docMk/>
          <pc:sldMk cId="4099938088" sldId="613"/>
        </pc:sldMkLst>
      </pc:sldChg>
      <pc:sldChg chg="del">
        <pc:chgData name="Conlan, Lori (NIH/OD) [E]" userId="ba1082c2-7cd1-4d27-9c55-a73ee3358a4a" providerId="ADAL" clId="{4716D41C-47A5-4D2C-8DA3-EFA9E0BC9671}" dt="2023-05-24T20:03:57.154" v="285" actId="47"/>
        <pc:sldMkLst>
          <pc:docMk/>
          <pc:sldMk cId="237089429" sldId="614"/>
        </pc:sldMkLst>
      </pc:sldChg>
      <pc:sldChg chg="del">
        <pc:chgData name="Conlan, Lori (NIH/OD) [E]" userId="ba1082c2-7cd1-4d27-9c55-a73ee3358a4a" providerId="ADAL" clId="{4716D41C-47A5-4D2C-8DA3-EFA9E0BC9671}" dt="2023-05-24T20:03:57.154" v="285" actId="47"/>
        <pc:sldMkLst>
          <pc:docMk/>
          <pc:sldMk cId="2663862539" sldId="615"/>
        </pc:sldMkLst>
      </pc:sldChg>
      <pc:sldChg chg="del">
        <pc:chgData name="Conlan, Lori (NIH/OD) [E]" userId="ba1082c2-7cd1-4d27-9c55-a73ee3358a4a" providerId="ADAL" clId="{4716D41C-47A5-4D2C-8DA3-EFA9E0BC9671}" dt="2023-05-24T20:03:57.154" v="285" actId="47"/>
        <pc:sldMkLst>
          <pc:docMk/>
          <pc:sldMk cId="2350122697" sldId="616"/>
        </pc:sldMkLst>
      </pc:sldChg>
      <pc:sldChg chg="del">
        <pc:chgData name="Conlan, Lori (NIH/OD) [E]" userId="ba1082c2-7cd1-4d27-9c55-a73ee3358a4a" providerId="ADAL" clId="{4716D41C-47A5-4D2C-8DA3-EFA9E0BC9671}" dt="2023-05-24T19:46:29.925" v="98" actId="47"/>
        <pc:sldMkLst>
          <pc:docMk/>
          <pc:sldMk cId="4206260865" sldId="617"/>
        </pc:sldMkLst>
      </pc:sldChg>
      <pc:sldChg chg="add del modTransition">
        <pc:chgData name="Conlan, Lori (NIH/OD) [E]" userId="ba1082c2-7cd1-4d27-9c55-a73ee3358a4a" providerId="ADAL" clId="{4716D41C-47A5-4D2C-8DA3-EFA9E0BC9671}" dt="2023-05-24T19:39:19.455" v="46" actId="47"/>
        <pc:sldMkLst>
          <pc:docMk/>
          <pc:sldMk cId="3160772496" sldId="655"/>
        </pc:sldMkLst>
      </pc:sldChg>
      <pc:sldChg chg="modSp mod">
        <pc:chgData name="Conlan, Lori (NIH/OD) [E]" userId="ba1082c2-7cd1-4d27-9c55-a73ee3358a4a" providerId="ADAL" clId="{4716D41C-47A5-4D2C-8DA3-EFA9E0BC9671}" dt="2023-05-24T20:04:27.397" v="286" actId="20577"/>
        <pc:sldMkLst>
          <pc:docMk/>
          <pc:sldMk cId="4265298378" sldId="676"/>
        </pc:sldMkLst>
        <pc:spChg chg="mod">
          <ac:chgData name="Conlan, Lori (NIH/OD) [E]" userId="ba1082c2-7cd1-4d27-9c55-a73ee3358a4a" providerId="ADAL" clId="{4716D41C-47A5-4D2C-8DA3-EFA9E0BC9671}" dt="2023-05-24T20:04:27.397" v="286" actId="20577"/>
          <ac:spMkLst>
            <pc:docMk/>
            <pc:sldMk cId="4265298378" sldId="676"/>
            <ac:spMk id="2" creationId="{00000000-0000-0000-0000-000000000000}"/>
          </ac:spMkLst>
        </pc:spChg>
      </pc:sldChg>
      <pc:sldChg chg="del">
        <pc:chgData name="Conlan, Lori (NIH/OD) [E]" userId="ba1082c2-7cd1-4d27-9c55-a73ee3358a4a" providerId="ADAL" clId="{4716D41C-47A5-4D2C-8DA3-EFA9E0BC9671}" dt="2023-05-24T19:37:50.714" v="41" actId="47"/>
        <pc:sldMkLst>
          <pc:docMk/>
          <pc:sldMk cId="2069057470" sldId="696"/>
        </pc:sldMkLst>
      </pc:sldChg>
      <pc:sldChg chg="del">
        <pc:chgData name="Conlan, Lori (NIH/OD) [E]" userId="ba1082c2-7cd1-4d27-9c55-a73ee3358a4a" providerId="ADAL" clId="{4716D41C-47A5-4D2C-8DA3-EFA9E0BC9671}" dt="2023-05-24T19:37:50.714" v="41" actId="47"/>
        <pc:sldMkLst>
          <pc:docMk/>
          <pc:sldMk cId="737817617" sldId="697"/>
        </pc:sldMkLst>
      </pc:sldChg>
      <pc:sldChg chg="del">
        <pc:chgData name="Conlan, Lori (NIH/OD) [E]" userId="ba1082c2-7cd1-4d27-9c55-a73ee3358a4a" providerId="ADAL" clId="{4716D41C-47A5-4D2C-8DA3-EFA9E0BC9671}" dt="2023-05-24T19:37:50.714" v="41" actId="47"/>
        <pc:sldMkLst>
          <pc:docMk/>
          <pc:sldMk cId="88337174" sldId="698"/>
        </pc:sldMkLst>
      </pc:sldChg>
      <pc:sldChg chg="add del modTransition">
        <pc:chgData name="Conlan, Lori (NIH/OD) [E]" userId="ba1082c2-7cd1-4d27-9c55-a73ee3358a4a" providerId="ADAL" clId="{4716D41C-47A5-4D2C-8DA3-EFA9E0BC9671}" dt="2023-05-24T19:39:19.455" v="46" actId="47"/>
        <pc:sldMkLst>
          <pc:docMk/>
          <pc:sldMk cId="1945816409" sldId="698"/>
        </pc:sldMkLst>
      </pc:sldChg>
      <pc:sldChg chg="del">
        <pc:chgData name="Conlan, Lori (NIH/OD) [E]" userId="ba1082c2-7cd1-4d27-9c55-a73ee3358a4a" providerId="ADAL" clId="{4716D41C-47A5-4D2C-8DA3-EFA9E0BC9671}" dt="2023-05-24T19:37:50.714" v="41" actId="47"/>
        <pc:sldMkLst>
          <pc:docMk/>
          <pc:sldMk cId="2773949541" sldId="699"/>
        </pc:sldMkLst>
      </pc:sldChg>
      <pc:sldChg chg="del">
        <pc:chgData name="Conlan, Lori (NIH/OD) [E]" userId="ba1082c2-7cd1-4d27-9c55-a73ee3358a4a" providerId="ADAL" clId="{4716D41C-47A5-4D2C-8DA3-EFA9E0BC9671}" dt="2023-05-24T19:37:50.714" v="41" actId="47"/>
        <pc:sldMkLst>
          <pc:docMk/>
          <pc:sldMk cId="3525080571" sldId="700"/>
        </pc:sldMkLst>
      </pc:sldChg>
      <pc:sldChg chg="del">
        <pc:chgData name="Conlan, Lori (NIH/OD) [E]" userId="ba1082c2-7cd1-4d27-9c55-a73ee3358a4a" providerId="ADAL" clId="{4716D41C-47A5-4D2C-8DA3-EFA9E0BC9671}" dt="2023-05-24T19:37:50.714" v="41" actId="47"/>
        <pc:sldMkLst>
          <pc:docMk/>
          <pc:sldMk cId="961275700" sldId="701"/>
        </pc:sldMkLst>
      </pc:sldChg>
      <pc:sldChg chg="add del modTransition">
        <pc:chgData name="Conlan, Lori (NIH/OD) [E]" userId="ba1082c2-7cd1-4d27-9c55-a73ee3358a4a" providerId="ADAL" clId="{4716D41C-47A5-4D2C-8DA3-EFA9E0BC9671}" dt="2023-05-24T19:39:19.455" v="46" actId="47"/>
        <pc:sldMkLst>
          <pc:docMk/>
          <pc:sldMk cId="3079207095" sldId="701"/>
        </pc:sldMkLst>
      </pc:sldChg>
      <pc:sldChg chg="del">
        <pc:chgData name="Conlan, Lori (NIH/OD) [E]" userId="ba1082c2-7cd1-4d27-9c55-a73ee3358a4a" providerId="ADAL" clId="{4716D41C-47A5-4D2C-8DA3-EFA9E0BC9671}" dt="2023-05-24T19:37:50.714" v="41" actId="47"/>
        <pc:sldMkLst>
          <pc:docMk/>
          <pc:sldMk cId="871884919" sldId="702"/>
        </pc:sldMkLst>
      </pc:sldChg>
      <pc:sldChg chg="add del modTransition">
        <pc:chgData name="Conlan, Lori (NIH/OD) [E]" userId="ba1082c2-7cd1-4d27-9c55-a73ee3358a4a" providerId="ADAL" clId="{4716D41C-47A5-4D2C-8DA3-EFA9E0BC9671}" dt="2023-05-24T19:39:19.455" v="46" actId="47"/>
        <pc:sldMkLst>
          <pc:docMk/>
          <pc:sldMk cId="488151313" sldId="704"/>
        </pc:sldMkLst>
      </pc:sldChg>
      <pc:sldChg chg="del">
        <pc:chgData name="Conlan, Lori (NIH/OD) [E]" userId="ba1082c2-7cd1-4d27-9c55-a73ee3358a4a" providerId="ADAL" clId="{4716D41C-47A5-4D2C-8DA3-EFA9E0BC9671}" dt="2023-05-24T17:57:32.076" v="1" actId="47"/>
        <pc:sldMkLst>
          <pc:docMk/>
          <pc:sldMk cId="1508593948" sldId="704"/>
        </pc:sldMkLst>
      </pc:sldChg>
      <pc:sldChg chg="del">
        <pc:chgData name="Conlan, Lori (NIH/OD) [E]" userId="ba1082c2-7cd1-4d27-9c55-a73ee3358a4a" providerId="ADAL" clId="{4716D41C-47A5-4D2C-8DA3-EFA9E0BC9671}" dt="2023-05-24T19:34:44.697" v="35" actId="47"/>
        <pc:sldMkLst>
          <pc:docMk/>
          <pc:sldMk cId="1329115564" sldId="707"/>
        </pc:sldMkLst>
      </pc:sldChg>
      <pc:sldChg chg="add modTransition">
        <pc:chgData name="Conlan, Lori (NIH/OD) [E]" userId="ba1082c2-7cd1-4d27-9c55-a73ee3358a4a" providerId="ADAL" clId="{4716D41C-47A5-4D2C-8DA3-EFA9E0BC9671}" dt="2023-05-24T19:38:05.071" v="42"/>
        <pc:sldMkLst>
          <pc:docMk/>
          <pc:sldMk cId="957846592" sldId="710"/>
        </pc:sldMkLst>
      </pc:sldChg>
      <pc:sldChg chg="add del modTransition">
        <pc:chgData name="Conlan, Lori (NIH/OD) [E]" userId="ba1082c2-7cd1-4d27-9c55-a73ee3358a4a" providerId="ADAL" clId="{4716D41C-47A5-4D2C-8DA3-EFA9E0BC9671}" dt="2023-05-24T19:39:19.455" v="46" actId="47"/>
        <pc:sldMkLst>
          <pc:docMk/>
          <pc:sldMk cId="4101626591" sldId="711"/>
        </pc:sldMkLst>
      </pc:sldChg>
      <pc:sldChg chg="del">
        <pc:chgData name="Conlan, Lori (NIH/OD) [E]" userId="ba1082c2-7cd1-4d27-9c55-a73ee3358a4a" providerId="ADAL" clId="{4716D41C-47A5-4D2C-8DA3-EFA9E0BC9671}" dt="2023-05-24T20:03:57.154" v="285" actId="47"/>
        <pc:sldMkLst>
          <pc:docMk/>
          <pc:sldMk cId="3986279713" sldId="712"/>
        </pc:sldMkLst>
      </pc:sldChg>
      <pc:sldChg chg="del">
        <pc:chgData name="Conlan, Lori (NIH/OD) [E]" userId="ba1082c2-7cd1-4d27-9c55-a73ee3358a4a" providerId="ADAL" clId="{4716D41C-47A5-4D2C-8DA3-EFA9E0BC9671}" dt="2023-05-24T19:36:00.614" v="37" actId="47"/>
        <pc:sldMkLst>
          <pc:docMk/>
          <pc:sldMk cId="1087989169" sldId="713"/>
        </pc:sldMkLst>
      </pc:sldChg>
      <pc:sldChg chg="del">
        <pc:chgData name="Conlan, Lori (NIH/OD) [E]" userId="ba1082c2-7cd1-4d27-9c55-a73ee3358a4a" providerId="ADAL" clId="{4716D41C-47A5-4D2C-8DA3-EFA9E0BC9671}" dt="2023-05-24T19:37:50.714" v="41" actId="47"/>
        <pc:sldMkLst>
          <pc:docMk/>
          <pc:sldMk cId="3897677292" sldId="714"/>
        </pc:sldMkLst>
      </pc:sldChg>
      <pc:sldChg chg="del">
        <pc:chgData name="Conlan, Lori (NIH/OD) [E]" userId="ba1082c2-7cd1-4d27-9c55-a73ee3358a4a" providerId="ADAL" clId="{4716D41C-47A5-4D2C-8DA3-EFA9E0BC9671}" dt="2023-05-24T19:37:50.714" v="41" actId="47"/>
        <pc:sldMkLst>
          <pc:docMk/>
          <pc:sldMk cId="3724966617" sldId="715"/>
        </pc:sldMkLst>
      </pc:sldChg>
      <pc:sldChg chg="del">
        <pc:chgData name="Conlan, Lori (NIH/OD) [E]" userId="ba1082c2-7cd1-4d27-9c55-a73ee3358a4a" providerId="ADAL" clId="{4716D41C-47A5-4D2C-8DA3-EFA9E0BC9671}" dt="2023-05-24T19:37:50.714" v="41" actId="47"/>
        <pc:sldMkLst>
          <pc:docMk/>
          <pc:sldMk cId="161473234" sldId="716"/>
        </pc:sldMkLst>
      </pc:sldChg>
      <pc:sldChg chg="add del modTransition">
        <pc:chgData name="Conlan, Lori (NIH/OD) [E]" userId="ba1082c2-7cd1-4d27-9c55-a73ee3358a4a" providerId="ADAL" clId="{4716D41C-47A5-4D2C-8DA3-EFA9E0BC9671}" dt="2023-05-24T19:39:19.455" v="46" actId="47"/>
        <pc:sldMkLst>
          <pc:docMk/>
          <pc:sldMk cId="1022132160" sldId="716"/>
        </pc:sldMkLst>
      </pc:sldChg>
      <pc:sldChg chg="del">
        <pc:chgData name="Conlan, Lori (NIH/OD) [E]" userId="ba1082c2-7cd1-4d27-9c55-a73ee3358a4a" providerId="ADAL" clId="{4716D41C-47A5-4D2C-8DA3-EFA9E0BC9671}" dt="2023-05-24T19:37:50.714" v="41" actId="47"/>
        <pc:sldMkLst>
          <pc:docMk/>
          <pc:sldMk cId="1892324295" sldId="717"/>
        </pc:sldMkLst>
      </pc:sldChg>
      <pc:sldChg chg="del">
        <pc:chgData name="Conlan, Lori (NIH/OD) [E]" userId="ba1082c2-7cd1-4d27-9c55-a73ee3358a4a" providerId="ADAL" clId="{4716D41C-47A5-4D2C-8DA3-EFA9E0BC9671}" dt="2023-05-24T19:40:14.782" v="53" actId="47"/>
        <pc:sldMkLst>
          <pc:docMk/>
          <pc:sldMk cId="165328476" sldId="718"/>
        </pc:sldMkLst>
      </pc:sldChg>
      <pc:sldChg chg="del">
        <pc:chgData name="Conlan, Lori (NIH/OD) [E]" userId="ba1082c2-7cd1-4d27-9c55-a73ee3358a4a" providerId="ADAL" clId="{4716D41C-47A5-4D2C-8DA3-EFA9E0BC9671}" dt="2023-05-24T19:40:14.782" v="53" actId="47"/>
        <pc:sldMkLst>
          <pc:docMk/>
          <pc:sldMk cId="27953877" sldId="719"/>
        </pc:sldMkLst>
      </pc:sldChg>
      <pc:sldChg chg="del">
        <pc:chgData name="Conlan, Lori (NIH/OD) [E]" userId="ba1082c2-7cd1-4d27-9c55-a73ee3358a4a" providerId="ADAL" clId="{4716D41C-47A5-4D2C-8DA3-EFA9E0BC9671}" dt="2023-05-24T19:40:14.782" v="53" actId="47"/>
        <pc:sldMkLst>
          <pc:docMk/>
          <pc:sldMk cId="3353091984" sldId="720"/>
        </pc:sldMkLst>
      </pc:sldChg>
      <pc:sldChg chg="del">
        <pc:chgData name="Conlan, Lori (NIH/OD) [E]" userId="ba1082c2-7cd1-4d27-9c55-a73ee3358a4a" providerId="ADAL" clId="{4716D41C-47A5-4D2C-8DA3-EFA9E0BC9671}" dt="2023-05-24T19:40:14.782" v="53" actId="47"/>
        <pc:sldMkLst>
          <pc:docMk/>
          <pc:sldMk cId="1312168707" sldId="721"/>
        </pc:sldMkLst>
      </pc:sldChg>
      <pc:sldChg chg="modSp add del mod">
        <pc:chgData name="Conlan, Lori (NIH/OD) [E]" userId="ba1082c2-7cd1-4d27-9c55-a73ee3358a4a" providerId="ADAL" clId="{4716D41C-47A5-4D2C-8DA3-EFA9E0BC9671}" dt="2023-05-24T19:43:01.966" v="81" actId="20577"/>
        <pc:sldMkLst>
          <pc:docMk/>
          <pc:sldMk cId="1927750124" sldId="722"/>
        </pc:sldMkLst>
        <pc:spChg chg="mod">
          <ac:chgData name="Conlan, Lori (NIH/OD) [E]" userId="ba1082c2-7cd1-4d27-9c55-a73ee3358a4a" providerId="ADAL" clId="{4716D41C-47A5-4D2C-8DA3-EFA9E0BC9671}" dt="2023-05-24T19:43:01.966" v="81" actId="20577"/>
          <ac:spMkLst>
            <pc:docMk/>
            <pc:sldMk cId="1927750124" sldId="722"/>
            <ac:spMk id="8195" creationId="{00000000-0000-0000-0000-000000000000}"/>
          </ac:spMkLst>
        </pc:spChg>
      </pc:sldChg>
      <pc:sldChg chg="del">
        <pc:chgData name="Conlan, Lori (NIH/OD) [E]" userId="ba1082c2-7cd1-4d27-9c55-a73ee3358a4a" providerId="ADAL" clId="{4716D41C-47A5-4D2C-8DA3-EFA9E0BC9671}" dt="2023-05-24T19:40:23.713" v="54" actId="2696"/>
        <pc:sldMkLst>
          <pc:docMk/>
          <pc:sldMk cId="457621374" sldId="723"/>
        </pc:sldMkLst>
      </pc:sldChg>
      <pc:sldChg chg="modSp add del mod">
        <pc:chgData name="Conlan, Lori (NIH/OD) [E]" userId="ba1082c2-7cd1-4d27-9c55-a73ee3358a4a" providerId="ADAL" clId="{4716D41C-47A5-4D2C-8DA3-EFA9E0BC9671}" dt="2023-05-24T20:27:52.804" v="334" actId="20577"/>
        <pc:sldMkLst>
          <pc:docMk/>
          <pc:sldMk cId="1090590080" sldId="725"/>
        </pc:sldMkLst>
        <pc:spChg chg="mod">
          <ac:chgData name="Conlan, Lori (NIH/OD) [E]" userId="ba1082c2-7cd1-4d27-9c55-a73ee3358a4a" providerId="ADAL" clId="{4716D41C-47A5-4D2C-8DA3-EFA9E0BC9671}" dt="2023-05-24T20:27:49.399" v="333" actId="20577"/>
          <ac:spMkLst>
            <pc:docMk/>
            <pc:sldMk cId="1090590080" sldId="725"/>
            <ac:spMk id="11266" creationId="{00000000-0000-0000-0000-000000000000}"/>
          </ac:spMkLst>
        </pc:spChg>
        <pc:spChg chg="mod">
          <ac:chgData name="Conlan, Lori (NIH/OD) [E]" userId="ba1082c2-7cd1-4d27-9c55-a73ee3358a4a" providerId="ADAL" clId="{4716D41C-47A5-4D2C-8DA3-EFA9E0BC9671}" dt="2023-05-24T20:27:52.804" v="334" actId="20577"/>
          <ac:spMkLst>
            <pc:docMk/>
            <pc:sldMk cId="1090590080" sldId="725"/>
            <ac:spMk id="11267" creationId="{00000000-0000-0000-0000-000000000000}"/>
          </ac:spMkLst>
        </pc:spChg>
      </pc:sldChg>
      <pc:sldChg chg="del">
        <pc:chgData name="Conlan, Lori (NIH/OD) [E]" userId="ba1082c2-7cd1-4d27-9c55-a73ee3358a4a" providerId="ADAL" clId="{4716D41C-47A5-4D2C-8DA3-EFA9E0BC9671}" dt="2023-05-24T19:40:23.713" v="54" actId="2696"/>
        <pc:sldMkLst>
          <pc:docMk/>
          <pc:sldMk cId="248058730" sldId="726"/>
        </pc:sldMkLst>
      </pc:sldChg>
      <pc:sldChg chg="del">
        <pc:chgData name="Conlan, Lori (NIH/OD) [E]" userId="ba1082c2-7cd1-4d27-9c55-a73ee3358a4a" providerId="ADAL" clId="{4716D41C-47A5-4D2C-8DA3-EFA9E0BC9671}" dt="2023-05-24T19:40:50.318" v="59" actId="47"/>
        <pc:sldMkLst>
          <pc:docMk/>
          <pc:sldMk cId="746295045" sldId="727"/>
        </pc:sldMkLst>
      </pc:sldChg>
      <pc:sldChg chg="add">
        <pc:chgData name="Conlan, Lori (NIH/OD) [E]" userId="ba1082c2-7cd1-4d27-9c55-a73ee3358a4a" providerId="ADAL" clId="{4716D41C-47A5-4D2C-8DA3-EFA9E0BC9671}" dt="2023-05-24T19:41:20.327" v="61"/>
        <pc:sldMkLst>
          <pc:docMk/>
          <pc:sldMk cId="1549363133" sldId="728"/>
        </pc:sldMkLst>
      </pc:sldChg>
      <pc:sldChg chg="del">
        <pc:chgData name="Conlan, Lori (NIH/OD) [E]" userId="ba1082c2-7cd1-4d27-9c55-a73ee3358a4a" providerId="ADAL" clId="{4716D41C-47A5-4D2C-8DA3-EFA9E0BC9671}" dt="2023-05-24T19:41:10.065" v="60" actId="2696"/>
        <pc:sldMkLst>
          <pc:docMk/>
          <pc:sldMk cId="4004378192" sldId="728"/>
        </pc:sldMkLst>
      </pc:sldChg>
      <pc:sldChg chg="del">
        <pc:chgData name="Conlan, Lori (NIH/OD) [E]" userId="ba1082c2-7cd1-4d27-9c55-a73ee3358a4a" providerId="ADAL" clId="{4716D41C-47A5-4D2C-8DA3-EFA9E0BC9671}" dt="2023-05-24T19:41:10.065" v="60" actId="2696"/>
        <pc:sldMkLst>
          <pc:docMk/>
          <pc:sldMk cId="336228696" sldId="729"/>
        </pc:sldMkLst>
      </pc:sldChg>
      <pc:sldChg chg="add">
        <pc:chgData name="Conlan, Lori (NIH/OD) [E]" userId="ba1082c2-7cd1-4d27-9c55-a73ee3358a4a" providerId="ADAL" clId="{4716D41C-47A5-4D2C-8DA3-EFA9E0BC9671}" dt="2023-05-24T19:41:20.327" v="61"/>
        <pc:sldMkLst>
          <pc:docMk/>
          <pc:sldMk cId="566693465" sldId="729"/>
        </pc:sldMkLst>
      </pc:sldChg>
      <pc:sldChg chg="add">
        <pc:chgData name="Conlan, Lori (NIH/OD) [E]" userId="ba1082c2-7cd1-4d27-9c55-a73ee3358a4a" providerId="ADAL" clId="{4716D41C-47A5-4D2C-8DA3-EFA9E0BC9671}" dt="2023-05-24T19:41:20.327" v="61"/>
        <pc:sldMkLst>
          <pc:docMk/>
          <pc:sldMk cId="1219831849" sldId="730"/>
        </pc:sldMkLst>
      </pc:sldChg>
      <pc:sldChg chg="del">
        <pc:chgData name="Conlan, Lori (NIH/OD) [E]" userId="ba1082c2-7cd1-4d27-9c55-a73ee3358a4a" providerId="ADAL" clId="{4716D41C-47A5-4D2C-8DA3-EFA9E0BC9671}" dt="2023-05-24T19:41:10.065" v="60" actId="2696"/>
        <pc:sldMkLst>
          <pc:docMk/>
          <pc:sldMk cId="3682897938" sldId="730"/>
        </pc:sldMkLst>
      </pc:sldChg>
      <pc:sldChg chg="del">
        <pc:chgData name="Conlan, Lori (NIH/OD) [E]" userId="ba1082c2-7cd1-4d27-9c55-a73ee3358a4a" providerId="ADAL" clId="{4716D41C-47A5-4D2C-8DA3-EFA9E0BC9671}" dt="2023-05-24T19:41:10.065" v="60" actId="2696"/>
        <pc:sldMkLst>
          <pc:docMk/>
          <pc:sldMk cId="2954612961" sldId="731"/>
        </pc:sldMkLst>
      </pc:sldChg>
      <pc:sldChg chg="add">
        <pc:chgData name="Conlan, Lori (NIH/OD) [E]" userId="ba1082c2-7cd1-4d27-9c55-a73ee3358a4a" providerId="ADAL" clId="{4716D41C-47A5-4D2C-8DA3-EFA9E0BC9671}" dt="2023-05-24T19:41:20.327" v="61"/>
        <pc:sldMkLst>
          <pc:docMk/>
          <pc:sldMk cId="4283025584" sldId="731"/>
        </pc:sldMkLst>
      </pc:sldChg>
      <pc:sldChg chg="del">
        <pc:chgData name="Conlan, Lori (NIH/OD) [E]" userId="ba1082c2-7cd1-4d27-9c55-a73ee3358a4a" providerId="ADAL" clId="{4716D41C-47A5-4D2C-8DA3-EFA9E0BC9671}" dt="2023-05-24T19:43:42.686" v="83" actId="47"/>
        <pc:sldMkLst>
          <pc:docMk/>
          <pc:sldMk cId="2518726155" sldId="732"/>
        </pc:sldMkLst>
      </pc:sldChg>
      <pc:sldChg chg="del">
        <pc:chgData name="Conlan, Lori (NIH/OD) [E]" userId="ba1082c2-7cd1-4d27-9c55-a73ee3358a4a" providerId="ADAL" clId="{4716D41C-47A5-4D2C-8DA3-EFA9E0BC9671}" dt="2023-05-24T19:43:44.927" v="84" actId="47"/>
        <pc:sldMkLst>
          <pc:docMk/>
          <pc:sldMk cId="2533380041" sldId="733"/>
        </pc:sldMkLst>
      </pc:sldChg>
      <pc:sldChg chg="add ord">
        <pc:chgData name="Conlan, Lori (NIH/OD) [E]" userId="ba1082c2-7cd1-4d27-9c55-a73ee3358a4a" providerId="ADAL" clId="{4716D41C-47A5-4D2C-8DA3-EFA9E0BC9671}" dt="2023-05-24T20:19:01.193" v="311"/>
        <pc:sldMkLst>
          <pc:docMk/>
          <pc:sldMk cId="3782176319" sldId="733"/>
        </pc:sldMkLst>
      </pc:sldChg>
      <pc:sldChg chg="ord">
        <pc:chgData name="Conlan, Lori (NIH/OD) [E]" userId="ba1082c2-7cd1-4d27-9c55-a73ee3358a4a" providerId="ADAL" clId="{4716D41C-47A5-4D2C-8DA3-EFA9E0BC9671}" dt="2023-05-24T19:44:50.229" v="88"/>
        <pc:sldMkLst>
          <pc:docMk/>
          <pc:sldMk cId="117215526" sldId="734"/>
        </pc:sldMkLst>
      </pc:sldChg>
      <pc:sldChg chg="del">
        <pc:chgData name="Conlan, Lori (NIH/OD) [E]" userId="ba1082c2-7cd1-4d27-9c55-a73ee3358a4a" providerId="ADAL" clId="{4716D41C-47A5-4D2C-8DA3-EFA9E0BC9671}" dt="2023-05-24T19:44:58.838" v="89" actId="47"/>
        <pc:sldMkLst>
          <pc:docMk/>
          <pc:sldMk cId="566566049" sldId="735"/>
        </pc:sldMkLst>
      </pc:sldChg>
      <pc:sldChg chg="add ord">
        <pc:chgData name="Conlan, Lori (NIH/OD) [E]" userId="ba1082c2-7cd1-4d27-9c55-a73ee3358a4a" providerId="ADAL" clId="{4716D41C-47A5-4D2C-8DA3-EFA9E0BC9671}" dt="2023-05-24T20:19:01.193" v="311"/>
        <pc:sldMkLst>
          <pc:docMk/>
          <pc:sldMk cId="1657158022" sldId="735"/>
        </pc:sldMkLst>
      </pc:sldChg>
      <pc:sldChg chg="del">
        <pc:chgData name="Conlan, Lori (NIH/OD) [E]" userId="ba1082c2-7cd1-4d27-9c55-a73ee3358a4a" providerId="ADAL" clId="{4716D41C-47A5-4D2C-8DA3-EFA9E0BC9671}" dt="2023-05-24T19:45:09.572" v="90" actId="2696"/>
        <pc:sldMkLst>
          <pc:docMk/>
          <pc:sldMk cId="207408322" sldId="736"/>
        </pc:sldMkLst>
      </pc:sldChg>
      <pc:sldChg chg="add ord">
        <pc:chgData name="Conlan, Lori (NIH/OD) [E]" userId="ba1082c2-7cd1-4d27-9c55-a73ee3358a4a" providerId="ADAL" clId="{4716D41C-47A5-4D2C-8DA3-EFA9E0BC9671}" dt="2023-05-24T20:19:01.193" v="311"/>
        <pc:sldMkLst>
          <pc:docMk/>
          <pc:sldMk cId="981814517" sldId="736"/>
        </pc:sldMkLst>
      </pc:sldChg>
      <pc:sldChg chg="del">
        <pc:chgData name="Conlan, Lori (NIH/OD) [E]" userId="ba1082c2-7cd1-4d27-9c55-a73ee3358a4a" providerId="ADAL" clId="{4716D41C-47A5-4D2C-8DA3-EFA9E0BC9671}" dt="2023-05-24T19:45:09.572" v="90" actId="2696"/>
        <pc:sldMkLst>
          <pc:docMk/>
          <pc:sldMk cId="2532594219" sldId="737"/>
        </pc:sldMkLst>
      </pc:sldChg>
      <pc:sldChg chg="del">
        <pc:chgData name="Conlan, Lori (NIH/OD) [E]" userId="ba1082c2-7cd1-4d27-9c55-a73ee3358a4a" providerId="ADAL" clId="{4716D41C-47A5-4D2C-8DA3-EFA9E0BC9671}" dt="2023-05-24T19:45:09.572" v="90" actId="2696"/>
        <pc:sldMkLst>
          <pc:docMk/>
          <pc:sldMk cId="367517479" sldId="738"/>
        </pc:sldMkLst>
      </pc:sldChg>
      <pc:sldChg chg="del">
        <pc:chgData name="Conlan, Lori (NIH/OD) [E]" userId="ba1082c2-7cd1-4d27-9c55-a73ee3358a4a" providerId="ADAL" clId="{4716D41C-47A5-4D2C-8DA3-EFA9E0BC9671}" dt="2023-05-24T19:45:09.572" v="90" actId="2696"/>
        <pc:sldMkLst>
          <pc:docMk/>
          <pc:sldMk cId="1227853566" sldId="739"/>
        </pc:sldMkLst>
      </pc:sldChg>
      <pc:sldChg chg="add ord">
        <pc:chgData name="Conlan, Lori (NIH/OD) [E]" userId="ba1082c2-7cd1-4d27-9c55-a73ee3358a4a" providerId="ADAL" clId="{4716D41C-47A5-4D2C-8DA3-EFA9E0BC9671}" dt="2023-05-24T20:19:01.193" v="311"/>
        <pc:sldMkLst>
          <pc:docMk/>
          <pc:sldMk cId="1363544190" sldId="740"/>
        </pc:sldMkLst>
      </pc:sldChg>
      <pc:sldChg chg="del">
        <pc:chgData name="Conlan, Lori (NIH/OD) [E]" userId="ba1082c2-7cd1-4d27-9c55-a73ee3358a4a" providerId="ADAL" clId="{4716D41C-47A5-4D2C-8DA3-EFA9E0BC9671}" dt="2023-05-24T19:45:09.572" v="90" actId="2696"/>
        <pc:sldMkLst>
          <pc:docMk/>
          <pc:sldMk cId="1750141404" sldId="740"/>
        </pc:sldMkLst>
      </pc:sldChg>
      <pc:sldChg chg="del">
        <pc:chgData name="Conlan, Lori (NIH/OD) [E]" userId="ba1082c2-7cd1-4d27-9c55-a73ee3358a4a" providerId="ADAL" clId="{4716D41C-47A5-4D2C-8DA3-EFA9E0BC9671}" dt="2023-05-24T19:45:09.572" v="90" actId="2696"/>
        <pc:sldMkLst>
          <pc:docMk/>
          <pc:sldMk cId="3269868966" sldId="741"/>
        </pc:sldMkLst>
      </pc:sldChg>
      <pc:sldChg chg="add">
        <pc:chgData name="Conlan, Lori (NIH/OD) [E]" userId="ba1082c2-7cd1-4d27-9c55-a73ee3358a4a" providerId="ADAL" clId="{4716D41C-47A5-4D2C-8DA3-EFA9E0BC9671}" dt="2023-05-24T19:45:23.435" v="92"/>
        <pc:sldMkLst>
          <pc:docMk/>
          <pc:sldMk cId="495111394" sldId="742"/>
        </pc:sldMkLst>
      </pc:sldChg>
      <pc:sldChg chg="del">
        <pc:chgData name="Conlan, Lori (NIH/OD) [E]" userId="ba1082c2-7cd1-4d27-9c55-a73ee3358a4a" providerId="ADAL" clId="{4716D41C-47A5-4D2C-8DA3-EFA9E0BC9671}" dt="2023-05-24T19:45:18.463" v="91" actId="2696"/>
        <pc:sldMkLst>
          <pc:docMk/>
          <pc:sldMk cId="3662766810" sldId="742"/>
        </pc:sldMkLst>
      </pc:sldChg>
      <pc:sldChg chg="del">
        <pc:chgData name="Conlan, Lori (NIH/OD) [E]" userId="ba1082c2-7cd1-4d27-9c55-a73ee3358a4a" providerId="ADAL" clId="{4716D41C-47A5-4D2C-8DA3-EFA9E0BC9671}" dt="2023-05-24T19:45:18.463" v="91" actId="2696"/>
        <pc:sldMkLst>
          <pc:docMk/>
          <pc:sldMk cId="1047031760" sldId="743"/>
        </pc:sldMkLst>
      </pc:sldChg>
      <pc:sldChg chg="add">
        <pc:chgData name="Conlan, Lori (NIH/OD) [E]" userId="ba1082c2-7cd1-4d27-9c55-a73ee3358a4a" providerId="ADAL" clId="{4716D41C-47A5-4D2C-8DA3-EFA9E0BC9671}" dt="2023-05-24T19:45:23.435" v="92"/>
        <pc:sldMkLst>
          <pc:docMk/>
          <pc:sldMk cId="1855410633" sldId="743"/>
        </pc:sldMkLst>
      </pc:sldChg>
      <pc:sldChg chg="add">
        <pc:chgData name="Conlan, Lori (NIH/OD) [E]" userId="ba1082c2-7cd1-4d27-9c55-a73ee3358a4a" providerId="ADAL" clId="{4716D41C-47A5-4D2C-8DA3-EFA9E0BC9671}" dt="2023-05-24T19:45:23.435" v="92"/>
        <pc:sldMkLst>
          <pc:docMk/>
          <pc:sldMk cId="1489467580" sldId="744"/>
        </pc:sldMkLst>
      </pc:sldChg>
      <pc:sldChg chg="del">
        <pc:chgData name="Conlan, Lori (NIH/OD) [E]" userId="ba1082c2-7cd1-4d27-9c55-a73ee3358a4a" providerId="ADAL" clId="{4716D41C-47A5-4D2C-8DA3-EFA9E0BC9671}" dt="2023-05-24T19:45:18.463" v="91" actId="2696"/>
        <pc:sldMkLst>
          <pc:docMk/>
          <pc:sldMk cId="3067150387" sldId="744"/>
        </pc:sldMkLst>
      </pc:sldChg>
      <pc:sldChg chg="del">
        <pc:chgData name="Conlan, Lori (NIH/OD) [E]" userId="ba1082c2-7cd1-4d27-9c55-a73ee3358a4a" providerId="ADAL" clId="{4716D41C-47A5-4D2C-8DA3-EFA9E0BC9671}" dt="2023-05-24T19:45:35.079" v="93" actId="47"/>
        <pc:sldMkLst>
          <pc:docMk/>
          <pc:sldMk cId="592940024" sldId="745"/>
        </pc:sldMkLst>
      </pc:sldChg>
      <pc:sldChg chg="del">
        <pc:chgData name="Conlan, Lori (NIH/OD) [E]" userId="ba1082c2-7cd1-4d27-9c55-a73ee3358a4a" providerId="ADAL" clId="{4716D41C-47A5-4D2C-8DA3-EFA9E0BC9671}" dt="2023-05-24T19:45:35.079" v="93" actId="47"/>
        <pc:sldMkLst>
          <pc:docMk/>
          <pc:sldMk cId="3105698741" sldId="746"/>
        </pc:sldMkLst>
      </pc:sldChg>
      <pc:sldChg chg="del">
        <pc:chgData name="Conlan, Lori (NIH/OD) [E]" userId="ba1082c2-7cd1-4d27-9c55-a73ee3358a4a" providerId="ADAL" clId="{4716D41C-47A5-4D2C-8DA3-EFA9E0BC9671}" dt="2023-05-24T19:45:35.079" v="93" actId="47"/>
        <pc:sldMkLst>
          <pc:docMk/>
          <pc:sldMk cId="436993821" sldId="747"/>
        </pc:sldMkLst>
      </pc:sldChg>
      <pc:sldChg chg="del">
        <pc:chgData name="Conlan, Lori (NIH/OD) [E]" userId="ba1082c2-7cd1-4d27-9c55-a73ee3358a4a" providerId="ADAL" clId="{4716D41C-47A5-4D2C-8DA3-EFA9E0BC9671}" dt="2023-05-24T19:45:35.079" v="93" actId="47"/>
        <pc:sldMkLst>
          <pc:docMk/>
          <pc:sldMk cId="579983348" sldId="748"/>
        </pc:sldMkLst>
      </pc:sldChg>
      <pc:sldChg chg="del">
        <pc:chgData name="Conlan, Lori (NIH/OD) [E]" userId="ba1082c2-7cd1-4d27-9c55-a73ee3358a4a" providerId="ADAL" clId="{4716D41C-47A5-4D2C-8DA3-EFA9E0BC9671}" dt="2023-05-24T19:45:35.079" v="93" actId="47"/>
        <pc:sldMkLst>
          <pc:docMk/>
          <pc:sldMk cId="3614994666" sldId="749"/>
        </pc:sldMkLst>
      </pc:sldChg>
      <pc:sldChg chg="add">
        <pc:chgData name="Conlan, Lori (NIH/OD) [E]" userId="ba1082c2-7cd1-4d27-9c55-a73ee3358a4a" providerId="ADAL" clId="{4716D41C-47A5-4D2C-8DA3-EFA9E0BC9671}" dt="2023-05-24T19:45:45.954" v="95"/>
        <pc:sldMkLst>
          <pc:docMk/>
          <pc:sldMk cId="1555413423" sldId="750"/>
        </pc:sldMkLst>
      </pc:sldChg>
      <pc:sldChg chg="del">
        <pc:chgData name="Conlan, Lori (NIH/OD) [E]" userId="ba1082c2-7cd1-4d27-9c55-a73ee3358a4a" providerId="ADAL" clId="{4716D41C-47A5-4D2C-8DA3-EFA9E0BC9671}" dt="2023-05-24T19:45:40.946" v="94" actId="2696"/>
        <pc:sldMkLst>
          <pc:docMk/>
          <pc:sldMk cId="3551151430" sldId="750"/>
        </pc:sldMkLst>
      </pc:sldChg>
      <pc:sldChg chg="add">
        <pc:chgData name="Conlan, Lori (NIH/OD) [E]" userId="ba1082c2-7cd1-4d27-9c55-a73ee3358a4a" providerId="ADAL" clId="{4716D41C-47A5-4D2C-8DA3-EFA9E0BC9671}" dt="2023-05-24T19:45:45.954" v="95"/>
        <pc:sldMkLst>
          <pc:docMk/>
          <pc:sldMk cId="618024871" sldId="751"/>
        </pc:sldMkLst>
      </pc:sldChg>
      <pc:sldChg chg="del">
        <pc:chgData name="Conlan, Lori (NIH/OD) [E]" userId="ba1082c2-7cd1-4d27-9c55-a73ee3358a4a" providerId="ADAL" clId="{4716D41C-47A5-4D2C-8DA3-EFA9E0BC9671}" dt="2023-05-24T19:45:40.946" v="94" actId="2696"/>
        <pc:sldMkLst>
          <pc:docMk/>
          <pc:sldMk cId="1780001011" sldId="751"/>
        </pc:sldMkLst>
      </pc:sldChg>
      <pc:sldChg chg="add">
        <pc:chgData name="Conlan, Lori (NIH/OD) [E]" userId="ba1082c2-7cd1-4d27-9c55-a73ee3358a4a" providerId="ADAL" clId="{4716D41C-47A5-4D2C-8DA3-EFA9E0BC9671}" dt="2023-05-24T19:45:45.954" v="95"/>
        <pc:sldMkLst>
          <pc:docMk/>
          <pc:sldMk cId="847045278" sldId="752"/>
        </pc:sldMkLst>
      </pc:sldChg>
      <pc:sldChg chg="del">
        <pc:chgData name="Conlan, Lori (NIH/OD) [E]" userId="ba1082c2-7cd1-4d27-9c55-a73ee3358a4a" providerId="ADAL" clId="{4716D41C-47A5-4D2C-8DA3-EFA9E0BC9671}" dt="2023-05-24T19:45:40.946" v="94" actId="2696"/>
        <pc:sldMkLst>
          <pc:docMk/>
          <pc:sldMk cId="3413208084" sldId="752"/>
        </pc:sldMkLst>
      </pc:sldChg>
      <pc:sldChg chg="add">
        <pc:chgData name="Conlan, Lori (NIH/OD) [E]" userId="ba1082c2-7cd1-4d27-9c55-a73ee3358a4a" providerId="ADAL" clId="{4716D41C-47A5-4D2C-8DA3-EFA9E0BC9671}" dt="2023-05-24T19:45:45.954" v="95"/>
        <pc:sldMkLst>
          <pc:docMk/>
          <pc:sldMk cId="476680256" sldId="753"/>
        </pc:sldMkLst>
      </pc:sldChg>
      <pc:sldChg chg="del">
        <pc:chgData name="Conlan, Lori (NIH/OD) [E]" userId="ba1082c2-7cd1-4d27-9c55-a73ee3358a4a" providerId="ADAL" clId="{4716D41C-47A5-4D2C-8DA3-EFA9E0BC9671}" dt="2023-05-24T19:45:40.946" v="94" actId="2696"/>
        <pc:sldMkLst>
          <pc:docMk/>
          <pc:sldMk cId="1636774648" sldId="753"/>
        </pc:sldMkLst>
      </pc:sldChg>
      <pc:sldChg chg="modSp mod ord">
        <pc:chgData name="Conlan, Lori (NIH/OD) [E]" userId="ba1082c2-7cd1-4d27-9c55-a73ee3358a4a" providerId="ADAL" clId="{4716D41C-47A5-4D2C-8DA3-EFA9E0BC9671}" dt="2023-05-24T20:26:14.894" v="325" actId="20577"/>
        <pc:sldMkLst>
          <pc:docMk/>
          <pc:sldMk cId="4181491766" sldId="754"/>
        </pc:sldMkLst>
        <pc:spChg chg="mod">
          <ac:chgData name="Conlan, Lori (NIH/OD) [E]" userId="ba1082c2-7cd1-4d27-9c55-a73ee3358a4a" providerId="ADAL" clId="{4716D41C-47A5-4D2C-8DA3-EFA9E0BC9671}" dt="2023-05-24T20:26:14.894" v="325" actId="20577"/>
          <ac:spMkLst>
            <pc:docMk/>
            <pc:sldMk cId="4181491766" sldId="754"/>
            <ac:spMk id="6154" creationId="{00000000-0000-0000-0000-000000000000}"/>
          </ac:spMkLst>
        </pc:spChg>
      </pc:sldChg>
      <pc:sldChg chg="del">
        <pc:chgData name="Conlan, Lori (NIH/OD) [E]" userId="ba1082c2-7cd1-4d27-9c55-a73ee3358a4a" providerId="ADAL" clId="{4716D41C-47A5-4D2C-8DA3-EFA9E0BC9671}" dt="2023-05-24T20:03:57.154" v="285" actId="47"/>
        <pc:sldMkLst>
          <pc:docMk/>
          <pc:sldMk cId="378384884" sldId="755"/>
        </pc:sldMkLst>
      </pc:sldChg>
      <pc:sldChg chg="del">
        <pc:chgData name="Conlan, Lori (NIH/OD) [E]" userId="ba1082c2-7cd1-4d27-9c55-a73ee3358a4a" providerId="ADAL" clId="{4716D41C-47A5-4D2C-8DA3-EFA9E0BC9671}" dt="2023-05-24T20:03:57.154" v="285" actId="47"/>
        <pc:sldMkLst>
          <pc:docMk/>
          <pc:sldMk cId="2808276550" sldId="756"/>
        </pc:sldMkLst>
      </pc:sldChg>
      <pc:sldChg chg="del">
        <pc:chgData name="Conlan, Lori (NIH/OD) [E]" userId="ba1082c2-7cd1-4d27-9c55-a73ee3358a4a" providerId="ADAL" clId="{4716D41C-47A5-4D2C-8DA3-EFA9E0BC9671}" dt="2023-05-24T20:03:57.154" v="285" actId="47"/>
        <pc:sldMkLst>
          <pc:docMk/>
          <pc:sldMk cId="4236853666" sldId="757"/>
        </pc:sldMkLst>
      </pc:sldChg>
      <pc:sldChg chg="del">
        <pc:chgData name="Conlan, Lori (NIH/OD) [E]" userId="ba1082c2-7cd1-4d27-9c55-a73ee3358a4a" providerId="ADAL" clId="{4716D41C-47A5-4D2C-8DA3-EFA9E0BC9671}" dt="2023-05-24T20:03:57.154" v="285" actId="47"/>
        <pc:sldMkLst>
          <pc:docMk/>
          <pc:sldMk cId="128165519" sldId="758"/>
        </pc:sldMkLst>
      </pc:sldChg>
      <pc:sldChg chg="del">
        <pc:chgData name="Conlan, Lori (NIH/OD) [E]" userId="ba1082c2-7cd1-4d27-9c55-a73ee3358a4a" providerId="ADAL" clId="{4716D41C-47A5-4D2C-8DA3-EFA9E0BC9671}" dt="2023-05-24T20:03:57.154" v="285" actId="47"/>
        <pc:sldMkLst>
          <pc:docMk/>
          <pc:sldMk cId="125260300" sldId="770"/>
        </pc:sldMkLst>
      </pc:sldChg>
      <pc:sldChg chg="add ord">
        <pc:chgData name="Conlan, Lori (NIH/OD) [E]" userId="ba1082c2-7cd1-4d27-9c55-a73ee3358a4a" providerId="ADAL" clId="{4716D41C-47A5-4D2C-8DA3-EFA9E0BC9671}" dt="2023-05-24T20:19:01.193" v="311"/>
        <pc:sldMkLst>
          <pc:docMk/>
          <pc:sldMk cId="199941549" sldId="782"/>
        </pc:sldMkLst>
      </pc:sldChg>
      <pc:sldChg chg="add ord">
        <pc:chgData name="Conlan, Lori (NIH/OD) [E]" userId="ba1082c2-7cd1-4d27-9c55-a73ee3358a4a" providerId="ADAL" clId="{4716D41C-47A5-4D2C-8DA3-EFA9E0BC9671}" dt="2023-05-24T20:19:01.193" v="311"/>
        <pc:sldMkLst>
          <pc:docMk/>
          <pc:sldMk cId="1773514655" sldId="784"/>
        </pc:sldMkLst>
      </pc:sldChg>
      <pc:sldChg chg="add ord">
        <pc:chgData name="Conlan, Lori (NIH/OD) [E]" userId="ba1082c2-7cd1-4d27-9c55-a73ee3358a4a" providerId="ADAL" clId="{4716D41C-47A5-4D2C-8DA3-EFA9E0BC9671}" dt="2023-05-24T20:19:01.193" v="311"/>
        <pc:sldMkLst>
          <pc:docMk/>
          <pc:sldMk cId="2793006812" sldId="792"/>
        </pc:sldMkLst>
      </pc:sldChg>
      <pc:sldChg chg="add">
        <pc:chgData name="Conlan, Lori (NIH/OD) [E]" userId="ba1082c2-7cd1-4d27-9c55-a73ee3358a4a" providerId="ADAL" clId="{4716D41C-47A5-4D2C-8DA3-EFA9E0BC9671}" dt="2023-05-24T19:48:32.629" v="109"/>
        <pc:sldMkLst>
          <pc:docMk/>
          <pc:sldMk cId="2801622966" sldId="793"/>
        </pc:sldMkLst>
      </pc:sldChg>
      <pc:sldChg chg="del">
        <pc:chgData name="Conlan, Lori (NIH/OD) [E]" userId="ba1082c2-7cd1-4d27-9c55-a73ee3358a4a" providerId="ADAL" clId="{4716D41C-47A5-4D2C-8DA3-EFA9E0BC9671}" dt="2023-05-24T20:03:57.154" v="285" actId="47"/>
        <pc:sldMkLst>
          <pc:docMk/>
          <pc:sldMk cId="1254038708" sldId="799"/>
        </pc:sldMkLst>
      </pc:sldChg>
      <pc:sldChg chg="del">
        <pc:chgData name="Conlan, Lori (NIH/OD) [E]" userId="ba1082c2-7cd1-4d27-9c55-a73ee3358a4a" providerId="ADAL" clId="{4716D41C-47A5-4D2C-8DA3-EFA9E0BC9671}" dt="2023-05-24T20:03:57.154" v="285" actId="47"/>
        <pc:sldMkLst>
          <pc:docMk/>
          <pc:sldMk cId="4256043950" sldId="800"/>
        </pc:sldMkLst>
      </pc:sldChg>
      <pc:sldChg chg="del">
        <pc:chgData name="Conlan, Lori (NIH/OD) [E]" userId="ba1082c2-7cd1-4d27-9c55-a73ee3358a4a" providerId="ADAL" clId="{4716D41C-47A5-4D2C-8DA3-EFA9E0BC9671}" dt="2023-05-24T20:03:57.154" v="285" actId="47"/>
        <pc:sldMkLst>
          <pc:docMk/>
          <pc:sldMk cId="2948255717" sldId="801"/>
        </pc:sldMkLst>
      </pc:sldChg>
      <pc:sldChg chg="del">
        <pc:chgData name="Conlan, Lori (NIH/OD) [E]" userId="ba1082c2-7cd1-4d27-9c55-a73ee3358a4a" providerId="ADAL" clId="{4716D41C-47A5-4D2C-8DA3-EFA9E0BC9671}" dt="2023-05-24T20:03:57.154" v="285" actId="47"/>
        <pc:sldMkLst>
          <pc:docMk/>
          <pc:sldMk cId="537935918" sldId="802"/>
        </pc:sldMkLst>
      </pc:sldChg>
      <pc:sldChg chg="del">
        <pc:chgData name="Conlan, Lori (NIH/OD) [E]" userId="ba1082c2-7cd1-4d27-9c55-a73ee3358a4a" providerId="ADAL" clId="{4716D41C-47A5-4D2C-8DA3-EFA9E0BC9671}" dt="2023-05-24T20:03:57.154" v="285" actId="47"/>
        <pc:sldMkLst>
          <pc:docMk/>
          <pc:sldMk cId="1568484478" sldId="803"/>
        </pc:sldMkLst>
      </pc:sldChg>
      <pc:sldChg chg="del">
        <pc:chgData name="Conlan, Lori (NIH/OD) [E]" userId="ba1082c2-7cd1-4d27-9c55-a73ee3358a4a" providerId="ADAL" clId="{4716D41C-47A5-4D2C-8DA3-EFA9E0BC9671}" dt="2023-05-24T20:03:57.154" v="285" actId="47"/>
        <pc:sldMkLst>
          <pc:docMk/>
          <pc:sldMk cId="1276108280" sldId="804"/>
        </pc:sldMkLst>
      </pc:sldChg>
      <pc:sldChg chg="del">
        <pc:chgData name="Conlan, Lori (NIH/OD) [E]" userId="ba1082c2-7cd1-4d27-9c55-a73ee3358a4a" providerId="ADAL" clId="{4716D41C-47A5-4D2C-8DA3-EFA9E0BC9671}" dt="2023-05-24T20:03:57.154" v="285" actId="47"/>
        <pc:sldMkLst>
          <pc:docMk/>
          <pc:sldMk cId="3167148520" sldId="805"/>
        </pc:sldMkLst>
      </pc:sldChg>
      <pc:sldChg chg="del">
        <pc:chgData name="Conlan, Lori (NIH/OD) [E]" userId="ba1082c2-7cd1-4d27-9c55-a73ee3358a4a" providerId="ADAL" clId="{4716D41C-47A5-4D2C-8DA3-EFA9E0BC9671}" dt="2023-05-24T19:36:00.614" v="37" actId="47"/>
        <pc:sldMkLst>
          <pc:docMk/>
          <pc:sldMk cId="2782713730" sldId="811"/>
        </pc:sldMkLst>
      </pc:sldChg>
      <pc:sldChg chg="add">
        <pc:chgData name="Conlan, Lori (NIH/OD) [E]" userId="ba1082c2-7cd1-4d27-9c55-a73ee3358a4a" providerId="ADAL" clId="{4716D41C-47A5-4D2C-8DA3-EFA9E0BC9671}" dt="2023-05-24T19:46:52.807" v="102"/>
        <pc:sldMkLst>
          <pc:docMk/>
          <pc:sldMk cId="233063311" sldId="819"/>
        </pc:sldMkLst>
      </pc:sldChg>
      <pc:sldChg chg="del">
        <pc:chgData name="Conlan, Lori (NIH/OD) [E]" userId="ba1082c2-7cd1-4d27-9c55-a73ee3358a4a" providerId="ADAL" clId="{4716D41C-47A5-4D2C-8DA3-EFA9E0BC9671}" dt="2023-05-24T19:46:46.139" v="101" actId="2696"/>
        <pc:sldMkLst>
          <pc:docMk/>
          <pc:sldMk cId="239647296" sldId="819"/>
        </pc:sldMkLst>
      </pc:sldChg>
      <pc:sldChg chg="del">
        <pc:chgData name="Conlan, Lori (NIH/OD) [E]" userId="ba1082c2-7cd1-4d27-9c55-a73ee3358a4a" providerId="ADAL" clId="{4716D41C-47A5-4D2C-8DA3-EFA9E0BC9671}" dt="2023-05-24T19:46:46.139" v="101" actId="2696"/>
        <pc:sldMkLst>
          <pc:docMk/>
          <pc:sldMk cId="2452681970" sldId="820"/>
        </pc:sldMkLst>
      </pc:sldChg>
      <pc:sldChg chg="add">
        <pc:chgData name="Conlan, Lori (NIH/OD) [E]" userId="ba1082c2-7cd1-4d27-9c55-a73ee3358a4a" providerId="ADAL" clId="{4716D41C-47A5-4D2C-8DA3-EFA9E0BC9671}" dt="2023-05-24T19:46:52.807" v="102"/>
        <pc:sldMkLst>
          <pc:docMk/>
          <pc:sldMk cId="2612580050" sldId="820"/>
        </pc:sldMkLst>
      </pc:sldChg>
      <pc:sldChg chg="del">
        <pc:chgData name="Conlan, Lori (NIH/OD) [E]" userId="ba1082c2-7cd1-4d27-9c55-a73ee3358a4a" providerId="ADAL" clId="{4716D41C-47A5-4D2C-8DA3-EFA9E0BC9671}" dt="2023-05-24T20:03:57.154" v="285" actId="47"/>
        <pc:sldMkLst>
          <pc:docMk/>
          <pc:sldMk cId="1571632989" sldId="821"/>
        </pc:sldMkLst>
      </pc:sldChg>
      <pc:sldChg chg="del">
        <pc:chgData name="Conlan, Lori (NIH/OD) [E]" userId="ba1082c2-7cd1-4d27-9c55-a73ee3358a4a" providerId="ADAL" clId="{4716D41C-47A5-4D2C-8DA3-EFA9E0BC9671}" dt="2023-05-24T19:36:00.614" v="37" actId="47"/>
        <pc:sldMkLst>
          <pc:docMk/>
          <pc:sldMk cId="596265329" sldId="822"/>
        </pc:sldMkLst>
      </pc:sldChg>
      <pc:sldChg chg="del">
        <pc:chgData name="Conlan, Lori (NIH/OD) [E]" userId="ba1082c2-7cd1-4d27-9c55-a73ee3358a4a" providerId="ADAL" clId="{4716D41C-47A5-4D2C-8DA3-EFA9E0BC9671}" dt="2023-05-24T19:36:00.614" v="37" actId="47"/>
        <pc:sldMkLst>
          <pc:docMk/>
          <pc:sldMk cId="1123178782" sldId="828"/>
        </pc:sldMkLst>
      </pc:sldChg>
      <pc:sldChg chg="del">
        <pc:chgData name="Conlan, Lori (NIH/OD) [E]" userId="ba1082c2-7cd1-4d27-9c55-a73ee3358a4a" providerId="ADAL" clId="{4716D41C-47A5-4D2C-8DA3-EFA9E0BC9671}" dt="2023-05-24T19:36:32.395" v="40" actId="47"/>
        <pc:sldMkLst>
          <pc:docMk/>
          <pc:sldMk cId="2108088671" sldId="834"/>
        </pc:sldMkLst>
      </pc:sldChg>
      <pc:sldChg chg="del">
        <pc:chgData name="Conlan, Lori (NIH/OD) [E]" userId="ba1082c2-7cd1-4d27-9c55-a73ee3358a4a" providerId="ADAL" clId="{4716D41C-47A5-4D2C-8DA3-EFA9E0BC9671}" dt="2023-05-24T19:36:31.125" v="39" actId="47"/>
        <pc:sldMkLst>
          <pc:docMk/>
          <pc:sldMk cId="1628631601" sldId="835"/>
        </pc:sldMkLst>
      </pc:sldChg>
      <pc:sldChg chg="add ord">
        <pc:chgData name="Conlan, Lori (NIH/OD) [E]" userId="ba1082c2-7cd1-4d27-9c55-a73ee3358a4a" providerId="ADAL" clId="{4716D41C-47A5-4D2C-8DA3-EFA9E0BC9671}" dt="2023-05-24T20:19:01.193" v="311"/>
        <pc:sldMkLst>
          <pc:docMk/>
          <pc:sldMk cId="2456906482" sldId="855"/>
        </pc:sldMkLst>
      </pc:sldChg>
      <pc:sldChg chg="add">
        <pc:chgData name="Conlan, Lori (NIH/OD) [E]" userId="ba1082c2-7cd1-4d27-9c55-a73ee3358a4a" providerId="ADAL" clId="{4716D41C-47A5-4D2C-8DA3-EFA9E0BC9671}" dt="2023-05-24T19:48:32.629" v="109"/>
        <pc:sldMkLst>
          <pc:docMk/>
          <pc:sldMk cId="1150931432" sldId="858"/>
        </pc:sldMkLst>
      </pc:sldChg>
      <pc:sldChg chg="add">
        <pc:chgData name="Conlan, Lori (NIH/OD) [E]" userId="ba1082c2-7cd1-4d27-9c55-a73ee3358a4a" providerId="ADAL" clId="{4716D41C-47A5-4D2C-8DA3-EFA9E0BC9671}" dt="2023-05-24T19:48:32.629" v="109"/>
        <pc:sldMkLst>
          <pc:docMk/>
          <pc:sldMk cId="3079351888" sldId="859"/>
        </pc:sldMkLst>
      </pc:sldChg>
      <pc:sldChg chg="modSp add mod">
        <pc:chgData name="Conlan, Lori (NIH/OD) [E]" userId="ba1082c2-7cd1-4d27-9c55-a73ee3358a4a" providerId="ADAL" clId="{4716D41C-47A5-4D2C-8DA3-EFA9E0BC9671}" dt="2023-05-24T19:57:20.467" v="275" actId="20577"/>
        <pc:sldMkLst>
          <pc:docMk/>
          <pc:sldMk cId="4029456104" sldId="861"/>
        </pc:sldMkLst>
        <pc:spChg chg="mod">
          <ac:chgData name="Conlan, Lori (NIH/OD) [E]" userId="ba1082c2-7cd1-4d27-9c55-a73ee3358a4a" providerId="ADAL" clId="{4716D41C-47A5-4D2C-8DA3-EFA9E0BC9671}" dt="2023-05-24T19:57:20.467" v="275" actId="20577"/>
          <ac:spMkLst>
            <pc:docMk/>
            <pc:sldMk cId="4029456104" sldId="861"/>
            <ac:spMk id="3" creationId="{DA6ECC5B-3373-4763-90AB-A7F5FF1B3F00}"/>
          </ac:spMkLst>
        </pc:spChg>
      </pc:sldChg>
      <pc:sldChg chg="modSp add mod">
        <pc:chgData name="Conlan, Lori (NIH/OD) [E]" userId="ba1082c2-7cd1-4d27-9c55-a73ee3358a4a" providerId="ADAL" clId="{4716D41C-47A5-4D2C-8DA3-EFA9E0BC9671}" dt="2023-05-24T19:51:39.012" v="176" actId="14100"/>
        <pc:sldMkLst>
          <pc:docMk/>
          <pc:sldMk cId="848232656" sldId="863"/>
        </pc:sldMkLst>
        <pc:spChg chg="mod">
          <ac:chgData name="Conlan, Lori (NIH/OD) [E]" userId="ba1082c2-7cd1-4d27-9c55-a73ee3358a4a" providerId="ADAL" clId="{4716D41C-47A5-4D2C-8DA3-EFA9E0BC9671}" dt="2023-05-24T19:51:19.061" v="158" actId="1076"/>
          <ac:spMkLst>
            <pc:docMk/>
            <pc:sldMk cId="848232656" sldId="863"/>
            <ac:spMk id="2" creationId="{62A615FD-6290-4BE9-B047-B64962D631F7}"/>
          </ac:spMkLst>
        </pc:spChg>
        <pc:spChg chg="mod">
          <ac:chgData name="Conlan, Lori (NIH/OD) [E]" userId="ba1082c2-7cd1-4d27-9c55-a73ee3358a4a" providerId="ADAL" clId="{4716D41C-47A5-4D2C-8DA3-EFA9E0BC9671}" dt="2023-05-24T19:51:39.012" v="176" actId="14100"/>
          <ac:spMkLst>
            <pc:docMk/>
            <pc:sldMk cId="848232656" sldId="863"/>
            <ac:spMk id="3" creationId="{52384702-071C-4975-AB05-621C1D047662}"/>
          </ac:spMkLst>
        </pc:spChg>
      </pc:sldChg>
      <pc:sldChg chg="add">
        <pc:chgData name="Conlan, Lori (NIH/OD) [E]" userId="ba1082c2-7cd1-4d27-9c55-a73ee3358a4a" providerId="ADAL" clId="{4716D41C-47A5-4D2C-8DA3-EFA9E0BC9671}" dt="2023-05-24T19:48:32.629" v="109"/>
        <pc:sldMkLst>
          <pc:docMk/>
          <pc:sldMk cId="885125862" sldId="866"/>
        </pc:sldMkLst>
      </pc:sldChg>
      <pc:sldChg chg="add">
        <pc:chgData name="Conlan, Lori (NIH/OD) [E]" userId="ba1082c2-7cd1-4d27-9c55-a73ee3358a4a" providerId="ADAL" clId="{4716D41C-47A5-4D2C-8DA3-EFA9E0BC9671}" dt="2023-05-24T19:48:32.629" v="109"/>
        <pc:sldMkLst>
          <pc:docMk/>
          <pc:sldMk cId="4011144776" sldId="867"/>
        </pc:sldMkLst>
      </pc:sldChg>
      <pc:sldChg chg="modSp add mod">
        <pc:chgData name="Conlan, Lori (NIH/OD) [E]" userId="ba1082c2-7cd1-4d27-9c55-a73ee3358a4a" providerId="ADAL" clId="{4716D41C-47A5-4D2C-8DA3-EFA9E0BC9671}" dt="2023-05-24T19:53:47.787" v="212" actId="20577"/>
        <pc:sldMkLst>
          <pc:docMk/>
          <pc:sldMk cId="2375601597" sldId="868"/>
        </pc:sldMkLst>
        <pc:spChg chg="mod">
          <ac:chgData name="Conlan, Lori (NIH/OD) [E]" userId="ba1082c2-7cd1-4d27-9c55-a73ee3358a4a" providerId="ADAL" clId="{4716D41C-47A5-4D2C-8DA3-EFA9E0BC9671}" dt="2023-05-24T19:53:47.787" v="212" actId="20577"/>
          <ac:spMkLst>
            <pc:docMk/>
            <pc:sldMk cId="2375601597" sldId="868"/>
            <ac:spMk id="3" creationId="{15B3C683-BD90-42AE-9E71-A5AE94EC5E33}"/>
          </ac:spMkLst>
        </pc:spChg>
      </pc:sldChg>
      <pc:sldChg chg="add">
        <pc:chgData name="Conlan, Lori (NIH/OD) [E]" userId="ba1082c2-7cd1-4d27-9c55-a73ee3358a4a" providerId="ADAL" clId="{4716D41C-47A5-4D2C-8DA3-EFA9E0BC9671}" dt="2023-05-24T19:48:32.629" v="109"/>
        <pc:sldMkLst>
          <pc:docMk/>
          <pc:sldMk cId="1209556394" sldId="869"/>
        </pc:sldMkLst>
      </pc:sldChg>
      <pc:sldChg chg="add">
        <pc:chgData name="Conlan, Lori (NIH/OD) [E]" userId="ba1082c2-7cd1-4d27-9c55-a73ee3358a4a" providerId="ADAL" clId="{4716D41C-47A5-4D2C-8DA3-EFA9E0BC9671}" dt="2023-05-24T19:48:32.629" v="109"/>
        <pc:sldMkLst>
          <pc:docMk/>
          <pc:sldMk cId="1851330942" sldId="870"/>
        </pc:sldMkLst>
      </pc:sldChg>
      <pc:sldChg chg="add">
        <pc:chgData name="Conlan, Lori (NIH/OD) [E]" userId="ba1082c2-7cd1-4d27-9c55-a73ee3358a4a" providerId="ADAL" clId="{4716D41C-47A5-4D2C-8DA3-EFA9E0BC9671}" dt="2023-05-24T19:48:32.629" v="109"/>
        <pc:sldMkLst>
          <pc:docMk/>
          <pc:sldMk cId="3461514327" sldId="871"/>
        </pc:sldMkLst>
      </pc:sldChg>
      <pc:sldChg chg="add">
        <pc:chgData name="Conlan, Lori (NIH/OD) [E]" userId="ba1082c2-7cd1-4d27-9c55-a73ee3358a4a" providerId="ADAL" clId="{4716D41C-47A5-4D2C-8DA3-EFA9E0BC9671}" dt="2023-05-24T19:48:32.629" v="109"/>
        <pc:sldMkLst>
          <pc:docMk/>
          <pc:sldMk cId="3273744826" sldId="873"/>
        </pc:sldMkLst>
      </pc:sldChg>
      <pc:sldChg chg="del">
        <pc:chgData name="Conlan, Lori (NIH/OD) [E]" userId="ba1082c2-7cd1-4d27-9c55-a73ee3358a4a" providerId="ADAL" clId="{4716D41C-47A5-4D2C-8DA3-EFA9E0BC9671}" dt="2023-05-24T19:37:50.714" v="41" actId="47"/>
        <pc:sldMkLst>
          <pc:docMk/>
          <pc:sldMk cId="3366013641" sldId="890"/>
        </pc:sldMkLst>
      </pc:sldChg>
      <pc:sldChg chg="del">
        <pc:chgData name="Conlan, Lori (NIH/OD) [E]" userId="ba1082c2-7cd1-4d27-9c55-a73ee3358a4a" providerId="ADAL" clId="{4716D41C-47A5-4D2C-8DA3-EFA9E0BC9671}" dt="2023-05-24T19:37:50.714" v="41" actId="47"/>
        <pc:sldMkLst>
          <pc:docMk/>
          <pc:sldMk cId="2728521599" sldId="891"/>
        </pc:sldMkLst>
      </pc:sldChg>
      <pc:sldChg chg="del">
        <pc:chgData name="Conlan, Lori (NIH/OD) [E]" userId="ba1082c2-7cd1-4d27-9c55-a73ee3358a4a" providerId="ADAL" clId="{4716D41C-47A5-4D2C-8DA3-EFA9E0BC9671}" dt="2023-05-24T19:37:50.714" v="41" actId="47"/>
        <pc:sldMkLst>
          <pc:docMk/>
          <pc:sldMk cId="529829967" sldId="892"/>
        </pc:sldMkLst>
      </pc:sldChg>
      <pc:sldChg chg="del">
        <pc:chgData name="Conlan, Lori (NIH/OD) [E]" userId="ba1082c2-7cd1-4d27-9c55-a73ee3358a4a" providerId="ADAL" clId="{4716D41C-47A5-4D2C-8DA3-EFA9E0BC9671}" dt="2023-05-24T19:37:50.714" v="41" actId="47"/>
        <pc:sldMkLst>
          <pc:docMk/>
          <pc:sldMk cId="507203285" sldId="893"/>
        </pc:sldMkLst>
      </pc:sldChg>
      <pc:sldChg chg="del">
        <pc:chgData name="Conlan, Lori (NIH/OD) [E]" userId="ba1082c2-7cd1-4d27-9c55-a73ee3358a4a" providerId="ADAL" clId="{4716D41C-47A5-4D2C-8DA3-EFA9E0BC9671}" dt="2023-05-24T19:37:50.714" v="41" actId="47"/>
        <pc:sldMkLst>
          <pc:docMk/>
          <pc:sldMk cId="9712005" sldId="894"/>
        </pc:sldMkLst>
      </pc:sldChg>
      <pc:sldChg chg="del">
        <pc:chgData name="Conlan, Lori (NIH/OD) [E]" userId="ba1082c2-7cd1-4d27-9c55-a73ee3358a4a" providerId="ADAL" clId="{4716D41C-47A5-4D2C-8DA3-EFA9E0BC9671}" dt="2023-05-24T19:37:50.714" v="41" actId="47"/>
        <pc:sldMkLst>
          <pc:docMk/>
          <pc:sldMk cId="2226776819" sldId="895"/>
        </pc:sldMkLst>
      </pc:sldChg>
      <pc:sldChg chg="del">
        <pc:chgData name="Conlan, Lori (NIH/OD) [E]" userId="ba1082c2-7cd1-4d27-9c55-a73ee3358a4a" providerId="ADAL" clId="{4716D41C-47A5-4D2C-8DA3-EFA9E0BC9671}" dt="2023-05-24T19:37:50.714" v="41" actId="47"/>
        <pc:sldMkLst>
          <pc:docMk/>
          <pc:sldMk cId="4218081503" sldId="897"/>
        </pc:sldMkLst>
      </pc:sldChg>
      <pc:sldChg chg="del">
        <pc:chgData name="Conlan, Lori (NIH/OD) [E]" userId="ba1082c2-7cd1-4d27-9c55-a73ee3358a4a" providerId="ADAL" clId="{4716D41C-47A5-4D2C-8DA3-EFA9E0BC9671}" dt="2023-05-24T19:37:50.714" v="41" actId="47"/>
        <pc:sldMkLst>
          <pc:docMk/>
          <pc:sldMk cId="3524725335" sldId="899"/>
        </pc:sldMkLst>
      </pc:sldChg>
      <pc:sldChg chg="del">
        <pc:chgData name="Conlan, Lori (NIH/OD) [E]" userId="ba1082c2-7cd1-4d27-9c55-a73ee3358a4a" providerId="ADAL" clId="{4716D41C-47A5-4D2C-8DA3-EFA9E0BC9671}" dt="2023-05-24T19:37:50.714" v="41" actId="47"/>
        <pc:sldMkLst>
          <pc:docMk/>
          <pc:sldMk cId="3071731912" sldId="900"/>
        </pc:sldMkLst>
      </pc:sldChg>
      <pc:sldChg chg="del">
        <pc:chgData name="Conlan, Lori (NIH/OD) [E]" userId="ba1082c2-7cd1-4d27-9c55-a73ee3358a4a" providerId="ADAL" clId="{4716D41C-47A5-4D2C-8DA3-EFA9E0BC9671}" dt="2023-05-24T19:37:50.714" v="41" actId="47"/>
        <pc:sldMkLst>
          <pc:docMk/>
          <pc:sldMk cId="3704078319" sldId="901"/>
        </pc:sldMkLst>
      </pc:sldChg>
      <pc:sldChg chg="del">
        <pc:chgData name="Conlan, Lori (NIH/OD) [E]" userId="ba1082c2-7cd1-4d27-9c55-a73ee3358a4a" providerId="ADAL" clId="{4716D41C-47A5-4D2C-8DA3-EFA9E0BC9671}" dt="2023-05-24T19:37:50.714" v="41" actId="47"/>
        <pc:sldMkLst>
          <pc:docMk/>
          <pc:sldMk cId="3127006727" sldId="902"/>
        </pc:sldMkLst>
      </pc:sldChg>
      <pc:sldChg chg="del">
        <pc:chgData name="Conlan, Lori (NIH/OD) [E]" userId="ba1082c2-7cd1-4d27-9c55-a73ee3358a4a" providerId="ADAL" clId="{4716D41C-47A5-4D2C-8DA3-EFA9E0BC9671}" dt="2023-05-24T19:37:50.714" v="41" actId="47"/>
        <pc:sldMkLst>
          <pc:docMk/>
          <pc:sldMk cId="190252965" sldId="903"/>
        </pc:sldMkLst>
      </pc:sldChg>
      <pc:sldChg chg="del">
        <pc:chgData name="Conlan, Lori (NIH/OD) [E]" userId="ba1082c2-7cd1-4d27-9c55-a73ee3358a4a" providerId="ADAL" clId="{4716D41C-47A5-4D2C-8DA3-EFA9E0BC9671}" dt="2023-05-24T19:37:50.714" v="41" actId="47"/>
        <pc:sldMkLst>
          <pc:docMk/>
          <pc:sldMk cId="3894775580" sldId="904"/>
        </pc:sldMkLst>
      </pc:sldChg>
      <pc:sldChg chg="del">
        <pc:chgData name="Conlan, Lori (NIH/OD) [E]" userId="ba1082c2-7cd1-4d27-9c55-a73ee3358a4a" providerId="ADAL" clId="{4716D41C-47A5-4D2C-8DA3-EFA9E0BC9671}" dt="2023-05-24T19:37:50.714" v="41" actId="47"/>
        <pc:sldMkLst>
          <pc:docMk/>
          <pc:sldMk cId="3556915906" sldId="905"/>
        </pc:sldMkLst>
      </pc:sldChg>
      <pc:sldChg chg="del">
        <pc:chgData name="Conlan, Lori (NIH/OD) [E]" userId="ba1082c2-7cd1-4d27-9c55-a73ee3358a4a" providerId="ADAL" clId="{4716D41C-47A5-4D2C-8DA3-EFA9E0BC9671}" dt="2023-05-24T19:37:50.714" v="41" actId="47"/>
        <pc:sldMkLst>
          <pc:docMk/>
          <pc:sldMk cId="2148884250" sldId="906"/>
        </pc:sldMkLst>
      </pc:sldChg>
      <pc:sldChg chg="del">
        <pc:chgData name="Conlan, Lori (NIH/OD) [E]" userId="ba1082c2-7cd1-4d27-9c55-a73ee3358a4a" providerId="ADAL" clId="{4716D41C-47A5-4D2C-8DA3-EFA9E0BC9671}" dt="2023-05-24T19:37:50.714" v="41" actId="47"/>
        <pc:sldMkLst>
          <pc:docMk/>
          <pc:sldMk cId="468920971" sldId="908"/>
        </pc:sldMkLst>
      </pc:sldChg>
      <pc:sldChg chg="del">
        <pc:chgData name="Conlan, Lori (NIH/OD) [E]" userId="ba1082c2-7cd1-4d27-9c55-a73ee3358a4a" providerId="ADAL" clId="{4716D41C-47A5-4D2C-8DA3-EFA9E0BC9671}" dt="2023-05-24T19:37:50.714" v="41" actId="47"/>
        <pc:sldMkLst>
          <pc:docMk/>
          <pc:sldMk cId="3427244433" sldId="909"/>
        </pc:sldMkLst>
      </pc:sldChg>
      <pc:sldChg chg="del">
        <pc:chgData name="Conlan, Lori (NIH/OD) [E]" userId="ba1082c2-7cd1-4d27-9c55-a73ee3358a4a" providerId="ADAL" clId="{4716D41C-47A5-4D2C-8DA3-EFA9E0BC9671}" dt="2023-05-24T19:37:50.714" v="41" actId="47"/>
        <pc:sldMkLst>
          <pc:docMk/>
          <pc:sldMk cId="3983826748" sldId="910"/>
        </pc:sldMkLst>
      </pc:sldChg>
      <pc:sldChg chg="del">
        <pc:chgData name="Conlan, Lori (NIH/OD) [E]" userId="ba1082c2-7cd1-4d27-9c55-a73ee3358a4a" providerId="ADAL" clId="{4716D41C-47A5-4D2C-8DA3-EFA9E0BC9671}" dt="2023-05-24T19:37:50.714" v="41" actId="47"/>
        <pc:sldMkLst>
          <pc:docMk/>
          <pc:sldMk cId="2131051575" sldId="911"/>
        </pc:sldMkLst>
      </pc:sldChg>
      <pc:sldChg chg="del">
        <pc:chgData name="Conlan, Lori (NIH/OD) [E]" userId="ba1082c2-7cd1-4d27-9c55-a73ee3358a4a" providerId="ADAL" clId="{4716D41C-47A5-4D2C-8DA3-EFA9E0BC9671}" dt="2023-05-24T19:37:50.714" v="41" actId="47"/>
        <pc:sldMkLst>
          <pc:docMk/>
          <pc:sldMk cId="1973130608" sldId="912"/>
        </pc:sldMkLst>
      </pc:sldChg>
      <pc:sldChg chg="del">
        <pc:chgData name="Conlan, Lori (NIH/OD) [E]" userId="ba1082c2-7cd1-4d27-9c55-a73ee3358a4a" providerId="ADAL" clId="{4716D41C-47A5-4D2C-8DA3-EFA9E0BC9671}" dt="2023-05-24T19:37:50.714" v="41" actId="47"/>
        <pc:sldMkLst>
          <pc:docMk/>
          <pc:sldMk cId="2308196189" sldId="913"/>
        </pc:sldMkLst>
      </pc:sldChg>
      <pc:sldChg chg="del">
        <pc:chgData name="Conlan, Lori (NIH/OD) [E]" userId="ba1082c2-7cd1-4d27-9c55-a73ee3358a4a" providerId="ADAL" clId="{4716D41C-47A5-4D2C-8DA3-EFA9E0BC9671}" dt="2023-05-24T19:37:50.714" v="41" actId="47"/>
        <pc:sldMkLst>
          <pc:docMk/>
          <pc:sldMk cId="3908888602" sldId="914"/>
        </pc:sldMkLst>
      </pc:sldChg>
      <pc:sldChg chg="del">
        <pc:chgData name="Conlan, Lori (NIH/OD) [E]" userId="ba1082c2-7cd1-4d27-9c55-a73ee3358a4a" providerId="ADAL" clId="{4716D41C-47A5-4D2C-8DA3-EFA9E0BC9671}" dt="2023-05-24T19:37:50.714" v="41" actId="47"/>
        <pc:sldMkLst>
          <pc:docMk/>
          <pc:sldMk cId="3804001993" sldId="915"/>
        </pc:sldMkLst>
      </pc:sldChg>
      <pc:sldChg chg="del">
        <pc:chgData name="Conlan, Lori (NIH/OD) [E]" userId="ba1082c2-7cd1-4d27-9c55-a73ee3358a4a" providerId="ADAL" clId="{4716D41C-47A5-4D2C-8DA3-EFA9E0BC9671}" dt="2023-05-24T19:37:50.714" v="41" actId="47"/>
        <pc:sldMkLst>
          <pc:docMk/>
          <pc:sldMk cId="3429096154" sldId="916"/>
        </pc:sldMkLst>
      </pc:sldChg>
      <pc:sldChg chg="del">
        <pc:chgData name="Conlan, Lori (NIH/OD) [E]" userId="ba1082c2-7cd1-4d27-9c55-a73ee3358a4a" providerId="ADAL" clId="{4716D41C-47A5-4D2C-8DA3-EFA9E0BC9671}" dt="2023-05-24T19:37:50.714" v="41" actId="47"/>
        <pc:sldMkLst>
          <pc:docMk/>
          <pc:sldMk cId="1408736474" sldId="917"/>
        </pc:sldMkLst>
      </pc:sldChg>
      <pc:sldChg chg="del">
        <pc:chgData name="Conlan, Lori (NIH/OD) [E]" userId="ba1082c2-7cd1-4d27-9c55-a73ee3358a4a" providerId="ADAL" clId="{4716D41C-47A5-4D2C-8DA3-EFA9E0BC9671}" dt="2023-05-24T19:37:50.714" v="41" actId="47"/>
        <pc:sldMkLst>
          <pc:docMk/>
          <pc:sldMk cId="3227388134" sldId="918"/>
        </pc:sldMkLst>
      </pc:sldChg>
      <pc:sldChg chg="del">
        <pc:chgData name="Conlan, Lori (NIH/OD) [E]" userId="ba1082c2-7cd1-4d27-9c55-a73ee3358a4a" providerId="ADAL" clId="{4716D41C-47A5-4D2C-8DA3-EFA9E0BC9671}" dt="2023-05-24T19:37:50.714" v="41" actId="47"/>
        <pc:sldMkLst>
          <pc:docMk/>
          <pc:sldMk cId="2926460004" sldId="919"/>
        </pc:sldMkLst>
      </pc:sldChg>
      <pc:sldChg chg="del">
        <pc:chgData name="Conlan, Lori (NIH/OD) [E]" userId="ba1082c2-7cd1-4d27-9c55-a73ee3358a4a" providerId="ADAL" clId="{4716D41C-47A5-4D2C-8DA3-EFA9E0BC9671}" dt="2023-05-24T19:37:50.714" v="41" actId="47"/>
        <pc:sldMkLst>
          <pc:docMk/>
          <pc:sldMk cId="3583584937" sldId="976"/>
        </pc:sldMkLst>
      </pc:sldChg>
      <pc:sldChg chg="del">
        <pc:chgData name="Conlan, Lori (NIH/OD) [E]" userId="ba1082c2-7cd1-4d27-9c55-a73ee3358a4a" providerId="ADAL" clId="{4716D41C-47A5-4D2C-8DA3-EFA9E0BC9671}" dt="2023-05-24T19:37:50.714" v="41" actId="47"/>
        <pc:sldMkLst>
          <pc:docMk/>
          <pc:sldMk cId="150052184" sldId="980"/>
        </pc:sldMkLst>
      </pc:sldChg>
      <pc:sldChg chg="del">
        <pc:chgData name="Conlan, Lori (NIH/OD) [E]" userId="ba1082c2-7cd1-4d27-9c55-a73ee3358a4a" providerId="ADAL" clId="{4716D41C-47A5-4D2C-8DA3-EFA9E0BC9671}" dt="2023-05-24T19:37:50.714" v="41" actId="47"/>
        <pc:sldMkLst>
          <pc:docMk/>
          <pc:sldMk cId="3743898513" sldId="981"/>
        </pc:sldMkLst>
      </pc:sldChg>
      <pc:sldChg chg="del">
        <pc:chgData name="Conlan, Lori (NIH/OD) [E]" userId="ba1082c2-7cd1-4d27-9c55-a73ee3358a4a" providerId="ADAL" clId="{4716D41C-47A5-4D2C-8DA3-EFA9E0BC9671}" dt="2023-05-24T19:37:50.714" v="41" actId="47"/>
        <pc:sldMkLst>
          <pc:docMk/>
          <pc:sldMk cId="650257467" sldId="982"/>
        </pc:sldMkLst>
      </pc:sldChg>
      <pc:sldChg chg="del">
        <pc:chgData name="Conlan, Lori (NIH/OD) [E]" userId="ba1082c2-7cd1-4d27-9c55-a73ee3358a4a" providerId="ADAL" clId="{4716D41C-47A5-4D2C-8DA3-EFA9E0BC9671}" dt="2023-05-24T19:37:50.714" v="41" actId="47"/>
        <pc:sldMkLst>
          <pc:docMk/>
          <pc:sldMk cId="209436194" sldId="983"/>
        </pc:sldMkLst>
      </pc:sldChg>
      <pc:sldChg chg="del">
        <pc:chgData name="Conlan, Lori (NIH/OD) [E]" userId="ba1082c2-7cd1-4d27-9c55-a73ee3358a4a" providerId="ADAL" clId="{4716D41C-47A5-4D2C-8DA3-EFA9E0BC9671}" dt="2023-05-24T19:37:50.714" v="41" actId="47"/>
        <pc:sldMkLst>
          <pc:docMk/>
          <pc:sldMk cId="2452421728" sldId="984"/>
        </pc:sldMkLst>
      </pc:sldChg>
      <pc:sldChg chg="del">
        <pc:chgData name="Conlan, Lori (NIH/OD) [E]" userId="ba1082c2-7cd1-4d27-9c55-a73ee3358a4a" providerId="ADAL" clId="{4716D41C-47A5-4D2C-8DA3-EFA9E0BC9671}" dt="2023-05-24T19:37:50.714" v="41" actId="47"/>
        <pc:sldMkLst>
          <pc:docMk/>
          <pc:sldMk cId="931551758" sldId="985"/>
        </pc:sldMkLst>
      </pc:sldChg>
      <pc:sldChg chg="ord">
        <pc:chgData name="Conlan, Lori (NIH/OD) [E]" userId="ba1082c2-7cd1-4d27-9c55-a73ee3358a4a" providerId="ADAL" clId="{4716D41C-47A5-4D2C-8DA3-EFA9E0BC9671}" dt="2023-05-24T19:48:49.479" v="111"/>
        <pc:sldMkLst>
          <pc:docMk/>
          <pc:sldMk cId="2813863610" sldId="987"/>
        </pc:sldMkLst>
      </pc:sldChg>
      <pc:sldChg chg="del">
        <pc:chgData name="Conlan, Lori (NIH/OD) [E]" userId="ba1082c2-7cd1-4d27-9c55-a73ee3358a4a" providerId="ADAL" clId="{4716D41C-47A5-4D2C-8DA3-EFA9E0BC9671}" dt="2023-05-24T19:57:43.471" v="276" actId="2696"/>
        <pc:sldMkLst>
          <pc:docMk/>
          <pc:sldMk cId="2927924500" sldId="988"/>
        </pc:sldMkLst>
      </pc:sldChg>
      <pc:sldChg chg="add">
        <pc:chgData name="Conlan, Lori (NIH/OD) [E]" userId="ba1082c2-7cd1-4d27-9c55-a73ee3358a4a" providerId="ADAL" clId="{4716D41C-47A5-4D2C-8DA3-EFA9E0BC9671}" dt="2023-05-24T19:57:50.498" v="277"/>
        <pc:sldMkLst>
          <pc:docMk/>
          <pc:sldMk cId="3404205629" sldId="988"/>
        </pc:sldMkLst>
      </pc:sldChg>
      <pc:sldChg chg="del">
        <pc:chgData name="Conlan, Lori (NIH/OD) [E]" userId="ba1082c2-7cd1-4d27-9c55-a73ee3358a4a" providerId="ADAL" clId="{4716D41C-47A5-4D2C-8DA3-EFA9E0BC9671}" dt="2023-05-24T19:55:54.349" v="229" actId="47"/>
        <pc:sldMkLst>
          <pc:docMk/>
          <pc:sldMk cId="1764511587" sldId="989"/>
        </pc:sldMkLst>
      </pc:sldChg>
      <pc:sldChg chg="del">
        <pc:chgData name="Conlan, Lori (NIH/OD) [E]" userId="ba1082c2-7cd1-4d27-9c55-a73ee3358a4a" providerId="ADAL" clId="{4716D41C-47A5-4D2C-8DA3-EFA9E0BC9671}" dt="2023-05-24T19:55:55.400" v="230" actId="47"/>
        <pc:sldMkLst>
          <pc:docMk/>
          <pc:sldMk cId="792032371" sldId="990"/>
        </pc:sldMkLst>
      </pc:sldChg>
      <pc:sldChg chg="add ord">
        <pc:chgData name="Conlan, Lori (NIH/OD) [E]" userId="ba1082c2-7cd1-4d27-9c55-a73ee3358a4a" providerId="ADAL" clId="{4716D41C-47A5-4D2C-8DA3-EFA9E0BC9671}" dt="2023-05-24T19:58:25" v="281"/>
        <pc:sldMkLst>
          <pc:docMk/>
          <pc:sldMk cId="2381377296" sldId="991"/>
        </pc:sldMkLst>
      </pc:sldChg>
      <pc:sldChg chg="del">
        <pc:chgData name="Conlan, Lori (NIH/OD) [E]" userId="ba1082c2-7cd1-4d27-9c55-a73ee3358a4a" providerId="ADAL" clId="{4716D41C-47A5-4D2C-8DA3-EFA9E0BC9671}" dt="2023-05-24T19:58:01.320" v="278" actId="2696"/>
        <pc:sldMkLst>
          <pc:docMk/>
          <pc:sldMk cId="3738907622" sldId="991"/>
        </pc:sldMkLst>
      </pc:sldChg>
      <pc:sldChg chg="del">
        <pc:chgData name="Conlan, Lori (NIH/OD) [E]" userId="ba1082c2-7cd1-4d27-9c55-a73ee3358a4a" providerId="ADAL" clId="{4716D41C-47A5-4D2C-8DA3-EFA9E0BC9671}" dt="2023-05-24T19:56:01.601" v="231" actId="47"/>
        <pc:sldMkLst>
          <pc:docMk/>
          <pc:sldMk cId="3222733886" sldId="992"/>
        </pc:sldMkLst>
      </pc:sldChg>
      <pc:sldChg chg="del">
        <pc:chgData name="Conlan, Lori (NIH/OD) [E]" userId="ba1082c2-7cd1-4d27-9c55-a73ee3358a4a" providerId="ADAL" clId="{4716D41C-47A5-4D2C-8DA3-EFA9E0BC9671}" dt="2023-05-24T19:56:12.537" v="232" actId="47"/>
        <pc:sldMkLst>
          <pc:docMk/>
          <pc:sldMk cId="2137181421" sldId="993"/>
        </pc:sldMkLst>
      </pc:sldChg>
      <pc:sldChg chg="add">
        <pc:chgData name="Conlan, Lori (NIH/OD) [E]" userId="ba1082c2-7cd1-4d27-9c55-a73ee3358a4a" providerId="ADAL" clId="{4716D41C-47A5-4D2C-8DA3-EFA9E0BC9671}" dt="2023-05-24T19:34:38.285" v="34"/>
        <pc:sldMkLst>
          <pc:docMk/>
          <pc:sldMk cId="2153429152" sldId="1015"/>
        </pc:sldMkLst>
      </pc:sldChg>
      <pc:sldChg chg="add ord">
        <pc:chgData name="Conlan, Lori (NIH/OD) [E]" userId="ba1082c2-7cd1-4d27-9c55-a73ee3358a4a" providerId="ADAL" clId="{4716D41C-47A5-4D2C-8DA3-EFA9E0BC9671}" dt="2023-05-24T20:19:01.193" v="311"/>
        <pc:sldMkLst>
          <pc:docMk/>
          <pc:sldMk cId="3359009768" sldId="1089"/>
        </pc:sldMkLst>
      </pc:sldChg>
      <pc:sldChg chg="add ord">
        <pc:chgData name="Conlan, Lori (NIH/OD) [E]" userId="ba1082c2-7cd1-4d27-9c55-a73ee3358a4a" providerId="ADAL" clId="{4716D41C-47A5-4D2C-8DA3-EFA9E0BC9671}" dt="2023-05-24T20:19:01.193" v="311"/>
        <pc:sldMkLst>
          <pc:docMk/>
          <pc:sldMk cId="600729400" sldId="1092"/>
        </pc:sldMkLst>
      </pc:sldChg>
      <pc:sldChg chg="add">
        <pc:chgData name="Conlan, Lori (NIH/OD) [E]" userId="ba1082c2-7cd1-4d27-9c55-a73ee3358a4a" providerId="ADAL" clId="{4716D41C-47A5-4D2C-8DA3-EFA9E0BC9671}" dt="2023-05-24T19:35:40.993" v="36"/>
        <pc:sldMkLst>
          <pc:docMk/>
          <pc:sldMk cId="122601861" sldId="1098"/>
        </pc:sldMkLst>
      </pc:sldChg>
      <pc:sldChg chg="add del modTransition">
        <pc:chgData name="Conlan, Lori (NIH/OD) [E]" userId="ba1082c2-7cd1-4d27-9c55-a73ee3358a4a" providerId="ADAL" clId="{4716D41C-47A5-4D2C-8DA3-EFA9E0BC9671}" dt="2023-05-24T19:39:40.018" v="48" actId="47"/>
        <pc:sldMkLst>
          <pc:docMk/>
          <pc:sldMk cId="323248113" sldId="1121"/>
        </pc:sldMkLst>
      </pc:sldChg>
      <pc:sldChg chg="add">
        <pc:chgData name="Conlan, Lori (NIH/OD) [E]" userId="ba1082c2-7cd1-4d27-9c55-a73ee3358a4a" providerId="ADAL" clId="{4716D41C-47A5-4D2C-8DA3-EFA9E0BC9671}" dt="2023-05-24T19:34:38.285" v="34"/>
        <pc:sldMkLst>
          <pc:docMk/>
          <pc:sldMk cId="2872279688" sldId="1185"/>
        </pc:sldMkLst>
      </pc:sldChg>
      <pc:sldChg chg="add">
        <pc:chgData name="Conlan, Lori (NIH/OD) [E]" userId="ba1082c2-7cd1-4d27-9c55-a73ee3358a4a" providerId="ADAL" clId="{4716D41C-47A5-4D2C-8DA3-EFA9E0BC9671}" dt="2023-05-24T19:36:21.261" v="38"/>
        <pc:sldMkLst>
          <pc:docMk/>
          <pc:sldMk cId="985886319" sldId="1186"/>
        </pc:sldMkLst>
      </pc:sldChg>
      <pc:sldChg chg="add">
        <pc:chgData name="Conlan, Lori (NIH/OD) [E]" userId="ba1082c2-7cd1-4d27-9c55-a73ee3358a4a" providerId="ADAL" clId="{4716D41C-47A5-4D2C-8DA3-EFA9E0BC9671}" dt="2023-05-24T19:34:38.285" v="34"/>
        <pc:sldMkLst>
          <pc:docMk/>
          <pc:sldMk cId="1709431355" sldId="1187"/>
        </pc:sldMkLst>
      </pc:sldChg>
      <pc:sldChg chg="add">
        <pc:chgData name="Conlan, Lori (NIH/OD) [E]" userId="ba1082c2-7cd1-4d27-9c55-a73ee3358a4a" providerId="ADAL" clId="{4716D41C-47A5-4D2C-8DA3-EFA9E0BC9671}" dt="2023-05-24T19:34:38.285" v="34"/>
        <pc:sldMkLst>
          <pc:docMk/>
          <pc:sldMk cId="1008924992" sldId="1188"/>
        </pc:sldMkLst>
      </pc:sldChg>
      <pc:sldChg chg="add del modTransition">
        <pc:chgData name="Conlan, Lori (NIH/OD) [E]" userId="ba1082c2-7cd1-4d27-9c55-a73ee3358a4a" providerId="ADAL" clId="{4716D41C-47A5-4D2C-8DA3-EFA9E0BC9671}" dt="2023-05-24T19:39:19.455" v="46" actId="47"/>
        <pc:sldMkLst>
          <pc:docMk/>
          <pc:sldMk cId="1156068097" sldId="1227"/>
        </pc:sldMkLst>
      </pc:sldChg>
      <pc:sldChg chg="add del modTransition">
        <pc:chgData name="Conlan, Lori (NIH/OD) [E]" userId="ba1082c2-7cd1-4d27-9c55-a73ee3358a4a" providerId="ADAL" clId="{4716D41C-47A5-4D2C-8DA3-EFA9E0BC9671}" dt="2023-05-24T19:40:31.977" v="55" actId="47"/>
        <pc:sldMkLst>
          <pc:docMk/>
          <pc:sldMk cId="3984812884" sldId="1228"/>
        </pc:sldMkLst>
      </pc:sldChg>
      <pc:sldChg chg="add del modTransition">
        <pc:chgData name="Conlan, Lori (NIH/OD) [E]" userId="ba1082c2-7cd1-4d27-9c55-a73ee3358a4a" providerId="ADAL" clId="{4716D41C-47A5-4D2C-8DA3-EFA9E0BC9671}" dt="2023-05-24T19:39:19.455" v="46" actId="47"/>
        <pc:sldMkLst>
          <pc:docMk/>
          <pc:sldMk cId="2223034239" sldId="1229"/>
        </pc:sldMkLst>
      </pc:sldChg>
      <pc:sldChg chg="add modTransition">
        <pc:chgData name="Conlan, Lori (NIH/OD) [E]" userId="ba1082c2-7cd1-4d27-9c55-a73ee3358a4a" providerId="ADAL" clId="{4716D41C-47A5-4D2C-8DA3-EFA9E0BC9671}" dt="2023-05-24T19:38:05.071" v="42"/>
        <pc:sldMkLst>
          <pc:docMk/>
          <pc:sldMk cId="1375888330" sldId="1230"/>
        </pc:sldMkLst>
      </pc:sldChg>
      <pc:sldChg chg="add del modTransition">
        <pc:chgData name="Conlan, Lori (NIH/OD) [E]" userId="ba1082c2-7cd1-4d27-9c55-a73ee3358a4a" providerId="ADAL" clId="{4716D41C-47A5-4D2C-8DA3-EFA9E0BC9671}" dt="2023-05-24T19:39:19.455" v="46" actId="47"/>
        <pc:sldMkLst>
          <pc:docMk/>
          <pc:sldMk cId="90084863" sldId="1233"/>
        </pc:sldMkLst>
      </pc:sldChg>
      <pc:sldChg chg="add ord modTransition">
        <pc:chgData name="Conlan, Lori (NIH/OD) [E]" userId="ba1082c2-7cd1-4d27-9c55-a73ee3358a4a" providerId="ADAL" clId="{4716D41C-47A5-4D2C-8DA3-EFA9E0BC9671}" dt="2023-05-24T19:40:05.514" v="52"/>
        <pc:sldMkLst>
          <pc:docMk/>
          <pc:sldMk cId="2338533433" sldId="1241"/>
        </pc:sldMkLst>
      </pc:sldChg>
      <pc:sldChg chg="add del modTransition">
        <pc:chgData name="Conlan, Lori (NIH/OD) [E]" userId="ba1082c2-7cd1-4d27-9c55-a73ee3358a4a" providerId="ADAL" clId="{4716D41C-47A5-4D2C-8DA3-EFA9E0BC9671}" dt="2023-05-24T19:39:19.455" v="46" actId="47"/>
        <pc:sldMkLst>
          <pc:docMk/>
          <pc:sldMk cId="4221847040" sldId="1243"/>
        </pc:sldMkLst>
      </pc:sldChg>
      <pc:sldChg chg="add del modTransition">
        <pc:chgData name="Conlan, Lori (NIH/OD) [E]" userId="ba1082c2-7cd1-4d27-9c55-a73ee3358a4a" providerId="ADAL" clId="{4716D41C-47A5-4D2C-8DA3-EFA9E0BC9671}" dt="2023-05-24T19:39:19.455" v="46" actId="47"/>
        <pc:sldMkLst>
          <pc:docMk/>
          <pc:sldMk cId="2410091563" sldId="1246"/>
        </pc:sldMkLst>
      </pc:sldChg>
      <pc:sldChg chg="add del modTransition">
        <pc:chgData name="Conlan, Lori (NIH/OD) [E]" userId="ba1082c2-7cd1-4d27-9c55-a73ee3358a4a" providerId="ADAL" clId="{4716D41C-47A5-4D2C-8DA3-EFA9E0BC9671}" dt="2023-05-24T19:39:19.455" v="46" actId="47"/>
        <pc:sldMkLst>
          <pc:docMk/>
          <pc:sldMk cId="1969996393" sldId="1247"/>
        </pc:sldMkLst>
      </pc:sldChg>
      <pc:sldChg chg="add del modTransition">
        <pc:chgData name="Conlan, Lori (NIH/OD) [E]" userId="ba1082c2-7cd1-4d27-9c55-a73ee3358a4a" providerId="ADAL" clId="{4716D41C-47A5-4D2C-8DA3-EFA9E0BC9671}" dt="2023-05-24T19:39:19.455" v="46" actId="47"/>
        <pc:sldMkLst>
          <pc:docMk/>
          <pc:sldMk cId="1286838192" sldId="1250"/>
        </pc:sldMkLst>
      </pc:sldChg>
      <pc:sldChg chg="add del modTransition">
        <pc:chgData name="Conlan, Lori (NIH/OD) [E]" userId="ba1082c2-7cd1-4d27-9c55-a73ee3358a4a" providerId="ADAL" clId="{4716D41C-47A5-4D2C-8DA3-EFA9E0BC9671}" dt="2023-05-24T19:39:19.455" v="46" actId="47"/>
        <pc:sldMkLst>
          <pc:docMk/>
          <pc:sldMk cId="2527857614" sldId="1251"/>
        </pc:sldMkLst>
      </pc:sldChg>
      <pc:sldChg chg="add del modTransition">
        <pc:chgData name="Conlan, Lori (NIH/OD) [E]" userId="ba1082c2-7cd1-4d27-9c55-a73ee3358a4a" providerId="ADAL" clId="{4716D41C-47A5-4D2C-8DA3-EFA9E0BC9671}" dt="2023-05-24T19:39:19.455" v="46" actId="47"/>
        <pc:sldMkLst>
          <pc:docMk/>
          <pc:sldMk cId="2338017056" sldId="1256"/>
        </pc:sldMkLst>
      </pc:sldChg>
      <pc:sldChg chg="add modTransition">
        <pc:chgData name="Conlan, Lori (NIH/OD) [E]" userId="ba1082c2-7cd1-4d27-9c55-a73ee3358a4a" providerId="ADAL" clId="{4716D41C-47A5-4D2C-8DA3-EFA9E0BC9671}" dt="2023-05-24T19:38:05.071" v="42"/>
        <pc:sldMkLst>
          <pc:docMk/>
          <pc:sldMk cId="1358484348" sldId="1257"/>
        </pc:sldMkLst>
      </pc:sldChg>
      <pc:sldChg chg="add del modTransition">
        <pc:chgData name="Conlan, Lori (NIH/OD) [E]" userId="ba1082c2-7cd1-4d27-9c55-a73ee3358a4a" providerId="ADAL" clId="{4716D41C-47A5-4D2C-8DA3-EFA9E0BC9671}" dt="2023-05-24T19:39:19.455" v="46" actId="47"/>
        <pc:sldMkLst>
          <pc:docMk/>
          <pc:sldMk cId="349944535" sldId="1262"/>
        </pc:sldMkLst>
      </pc:sldChg>
      <pc:sldChg chg="add del modTransition">
        <pc:chgData name="Conlan, Lori (NIH/OD) [E]" userId="ba1082c2-7cd1-4d27-9c55-a73ee3358a4a" providerId="ADAL" clId="{4716D41C-47A5-4D2C-8DA3-EFA9E0BC9671}" dt="2023-05-24T19:39:19.455" v="46" actId="47"/>
        <pc:sldMkLst>
          <pc:docMk/>
          <pc:sldMk cId="222283801" sldId="1263"/>
        </pc:sldMkLst>
      </pc:sldChg>
      <pc:sldChg chg="add del modTransition">
        <pc:chgData name="Conlan, Lori (NIH/OD) [E]" userId="ba1082c2-7cd1-4d27-9c55-a73ee3358a4a" providerId="ADAL" clId="{4716D41C-47A5-4D2C-8DA3-EFA9E0BC9671}" dt="2023-05-24T19:39:19.455" v="46" actId="47"/>
        <pc:sldMkLst>
          <pc:docMk/>
          <pc:sldMk cId="96961212" sldId="1264"/>
        </pc:sldMkLst>
      </pc:sldChg>
      <pc:sldChg chg="add del modTransition">
        <pc:chgData name="Conlan, Lori (NIH/OD) [E]" userId="ba1082c2-7cd1-4d27-9c55-a73ee3358a4a" providerId="ADAL" clId="{4716D41C-47A5-4D2C-8DA3-EFA9E0BC9671}" dt="2023-05-24T19:39:19.455" v="46" actId="47"/>
        <pc:sldMkLst>
          <pc:docMk/>
          <pc:sldMk cId="493531272" sldId="1265"/>
        </pc:sldMkLst>
      </pc:sldChg>
      <pc:sldChg chg="add del modTransition">
        <pc:chgData name="Conlan, Lori (NIH/OD) [E]" userId="ba1082c2-7cd1-4d27-9c55-a73ee3358a4a" providerId="ADAL" clId="{4716D41C-47A5-4D2C-8DA3-EFA9E0BC9671}" dt="2023-05-24T19:39:19.455" v="46" actId="47"/>
        <pc:sldMkLst>
          <pc:docMk/>
          <pc:sldMk cId="3264496597" sldId="1266"/>
        </pc:sldMkLst>
      </pc:sldChg>
      <pc:sldChg chg="add del modTransition">
        <pc:chgData name="Conlan, Lori (NIH/OD) [E]" userId="ba1082c2-7cd1-4d27-9c55-a73ee3358a4a" providerId="ADAL" clId="{4716D41C-47A5-4D2C-8DA3-EFA9E0BC9671}" dt="2023-05-24T19:39:19.455" v="46" actId="47"/>
        <pc:sldMkLst>
          <pc:docMk/>
          <pc:sldMk cId="4282435343" sldId="1267"/>
        </pc:sldMkLst>
      </pc:sldChg>
      <pc:sldChg chg="add del modTransition">
        <pc:chgData name="Conlan, Lori (NIH/OD) [E]" userId="ba1082c2-7cd1-4d27-9c55-a73ee3358a4a" providerId="ADAL" clId="{4716D41C-47A5-4D2C-8DA3-EFA9E0BC9671}" dt="2023-05-24T19:39:19.455" v="46" actId="47"/>
        <pc:sldMkLst>
          <pc:docMk/>
          <pc:sldMk cId="865944635" sldId="1268"/>
        </pc:sldMkLst>
      </pc:sldChg>
      <pc:sldChg chg="add del modTransition">
        <pc:chgData name="Conlan, Lori (NIH/OD) [E]" userId="ba1082c2-7cd1-4d27-9c55-a73ee3358a4a" providerId="ADAL" clId="{4716D41C-47A5-4D2C-8DA3-EFA9E0BC9671}" dt="2023-05-24T19:39:19.455" v="46" actId="47"/>
        <pc:sldMkLst>
          <pc:docMk/>
          <pc:sldMk cId="3107901720" sldId="1269"/>
        </pc:sldMkLst>
      </pc:sldChg>
      <pc:sldChg chg="add del modTransition">
        <pc:chgData name="Conlan, Lori (NIH/OD) [E]" userId="ba1082c2-7cd1-4d27-9c55-a73ee3358a4a" providerId="ADAL" clId="{4716D41C-47A5-4D2C-8DA3-EFA9E0BC9671}" dt="2023-05-24T19:39:19.455" v="46" actId="47"/>
        <pc:sldMkLst>
          <pc:docMk/>
          <pc:sldMk cId="3228571425" sldId="1275"/>
        </pc:sldMkLst>
      </pc:sldChg>
      <pc:sldChg chg="add del modTransition">
        <pc:chgData name="Conlan, Lori (NIH/OD) [E]" userId="ba1082c2-7cd1-4d27-9c55-a73ee3358a4a" providerId="ADAL" clId="{4716D41C-47A5-4D2C-8DA3-EFA9E0BC9671}" dt="2023-05-24T19:39:19.455" v="46" actId="47"/>
        <pc:sldMkLst>
          <pc:docMk/>
          <pc:sldMk cId="867577265" sldId="1277"/>
        </pc:sldMkLst>
      </pc:sldChg>
      <pc:sldChg chg="add del modTransition">
        <pc:chgData name="Conlan, Lori (NIH/OD) [E]" userId="ba1082c2-7cd1-4d27-9c55-a73ee3358a4a" providerId="ADAL" clId="{4716D41C-47A5-4D2C-8DA3-EFA9E0BC9671}" dt="2023-05-24T19:39:19.455" v="46" actId="47"/>
        <pc:sldMkLst>
          <pc:docMk/>
          <pc:sldMk cId="1827361589" sldId="1278"/>
        </pc:sldMkLst>
      </pc:sldChg>
      <pc:sldChg chg="add del modTransition">
        <pc:chgData name="Conlan, Lori (NIH/OD) [E]" userId="ba1082c2-7cd1-4d27-9c55-a73ee3358a4a" providerId="ADAL" clId="{4716D41C-47A5-4D2C-8DA3-EFA9E0BC9671}" dt="2023-05-24T19:39:19.455" v="46" actId="47"/>
        <pc:sldMkLst>
          <pc:docMk/>
          <pc:sldMk cId="658328148" sldId="1280"/>
        </pc:sldMkLst>
      </pc:sldChg>
      <pc:sldChg chg="add">
        <pc:chgData name="Conlan, Lori (NIH/OD) [E]" userId="ba1082c2-7cd1-4d27-9c55-a73ee3358a4a" providerId="ADAL" clId="{4716D41C-47A5-4D2C-8DA3-EFA9E0BC9671}" dt="2023-05-24T19:39:56.182" v="50"/>
        <pc:sldMkLst>
          <pc:docMk/>
          <pc:sldMk cId="2514425044" sldId="1281"/>
        </pc:sldMkLst>
      </pc:sldChg>
      <pc:sldChg chg="add del modTransition">
        <pc:chgData name="Conlan, Lori (NIH/OD) [E]" userId="ba1082c2-7cd1-4d27-9c55-a73ee3358a4a" providerId="ADAL" clId="{4716D41C-47A5-4D2C-8DA3-EFA9E0BC9671}" dt="2023-05-24T19:39:48.961" v="49" actId="2696"/>
        <pc:sldMkLst>
          <pc:docMk/>
          <pc:sldMk cId="3718665442" sldId="1281"/>
        </pc:sldMkLst>
      </pc:sldChg>
      <pc:sldChg chg="add del modTransition">
        <pc:chgData name="Conlan, Lori (NIH/OD) [E]" userId="ba1082c2-7cd1-4d27-9c55-a73ee3358a4a" providerId="ADAL" clId="{4716D41C-47A5-4D2C-8DA3-EFA9E0BC9671}" dt="2023-05-24T19:39:48.961" v="49" actId="2696"/>
        <pc:sldMkLst>
          <pc:docMk/>
          <pc:sldMk cId="209391578" sldId="1282"/>
        </pc:sldMkLst>
      </pc:sldChg>
      <pc:sldChg chg="add">
        <pc:chgData name="Conlan, Lori (NIH/OD) [E]" userId="ba1082c2-7cd1-4d27-9c55-a73ee3358a4a" providerId="ADAL" clId="{4716D41C-47A5-4D2C-8DA3-EFA9E0BC9671}" dt="2023-05-24T19:39:56.182" v="50"/>
        <pc:sldMkLst>
          <pc:docMk/>
          <pc:sldMk cId="3091643776" sldId="1282"/>
        </pc:sldMkLst>
      </pc:sldChg>
      <pc:sldChg chg="add del modTransition">
        <pc:chgData name="Conlan, Lori (NIH/OD) [E]" userId="ba1082c2-7cd1-4d27-9c55-a73ee3358a4a" providerId="ADAL" clId="{4716D41C-47A5-4D2C-8DA3-EFA9E0BC9671}" dt="2023-05-24T19:39:19.455" v="46" actId="47"/>
        <pc:sldMkLst>
          <pc:docMk/>
          <pc:sldMk cId="3154361547" sldId="1283"/>
        </pc:sldMkLst>
      </pc:sldChg>
      <pc:sldChg chg="add del modTransition">
        <pc:chgData name="Conlan, Lori (NIH/OD) [E]" userId="ba1082c2-7cd1-4d27-9c55-a73ee3358a4a" providerId="ADAL" clId="{4716D41C-47A5-4D2C-8DA3-EFA9E0BC9671}" dt="2023-05-24T19:39:19.455" v="46" actId="47"/>
        <pc:sldMkLst>
          <pc:docMk/>
          <pc:sldMk cId="3369361152" sldId="1284"/>
        </pc:sldMkLst>
      </pc:sldChg>
      <pc:sldChg chg="add del modTransition">
        <pc:chgData name="Conlan, Lori (NIH/OD) [E]" userId="ba1082c2-7cd1-4d27-9c55-a73ee3358a4a" providerId="ADAL" clId="{4716D41C-47A5-4D2C-8DA3-EFA9E0BC9671}" dt="2023-05-24T19:39:19.455" v="46" actId="47"/>
        <pc:sldMkLst>
          <pc:docMk/>
          <pc:sldMk cId="216955909" sldId="1285"/>
        </pc:sldMkLst>
      </pc:sldChg>
      <pc:sldChg chg="add del modTransition">
        <pc:chgData name="Conlan, Lori (NIH/OD) [E]" userId="ba1082c2-7cd1-4d27-9c55-a73ee3358a4a" providerId="ADAL" clId="{4716D41C-47A5-4D2C-8DA3-EFA9E0BC9671}" dt="2023-05-24T19:39:19.455" v="46" actId="47"/>
        <pc:sldMkLst>
          <pc:docMk/>
          <pc:sldMk cId="2645076718" sldId="1286"/>
        </pc:sldMkLst>
      </pc:sldChg>
      <pc:sldChg chg="add modTransition">
        <pc:chgData name="Conlan, Lori (NIH/OD) [E]" userId="ba1082c2-7cd1-4d27-9c55-a73ee3358a4a" providerId="ADAL" clId="{4716D41C-47A5-4D2C-8DA3-EFA9E0BC9671}" dt="2023-05-24T19:38:05.071" v="42"/>
        <pc:sldMkLst>
          <pc:docMk/>
          <pc:sldMk cId="3630987983" sldId="1288"/>
        </pc:sldMkLst>
      </pc:sldChg>
      <pc:sldChg chg="add modTransition">
        <pc:chgData name="Conlan, Lori (NIH/OD) [E]" userId="ba1082c2-7cd1-4d27-9c55-a73ee3358a4a" providerId="ADAL" clId="{4716D41C-47A5-4D2C-8DA3-EFA9E0BC9671}" dt="2023-05-24T19:38:05.071" v="42"/>
        <pc:sldMkLst>
          <pc:docMk/>
          <pc:sldMk cId="2230791437" sldId="1289"/>
        </pc:sldMkLst>
      </pc:sldChg>
      <pc:sldChg chg="add del modTransition">
        <pc:chgData name="Conlan, Lori (NIH/OD) [E]" userId="ba1082c2-7cd1-4d27-9c55-a73ee3358a4a" providerId="ADAL" clId="{4716D41C-47A5-4D2C-8DA3-EFA9E0BC9671}" dt="2023-05-24T19:38:42.422" v="45" actId="47"/>
        <pc:sldMkLst>
          <pc:docMk/>
          <pc:sldMk cId="1531628739" sldId="1290"/>
        </pc:sldMkLst>
      </pc:sldChg>
      <pc:sldChg chg="add">
        <pc:chgData name="Conlan, Lori (NIH/OD) [E]" userId="ba1082c2-7cd1-4d27-9c55-a73ee3358a4a" providerId="ADAL" clId="{4716D41C-47A5-4D2C-8DA3-EFA9E0BC9671}" dt="2023-05-24T19:39:56.182" v="50"/>
        <pc:sldMkLst>
          <pc:docMk/>
          <pc:sldMk cId="336553048" sldId="1293"/>
        </pc:sldMkLst>
      </pc:sldChg>
      <pc:sldChg chg="add del modTransition">
        <pc:chgData name="Conlan, Lori (NIH/OD) [E]" userId="ba1082c2-7cd1-4d27-9c55-a73ee3358a4a" providerId="ADAL" clId="{4716D41C-47A5-4D2C-8DA3-EFA9E0BC9671}" dt="2023-05-24T19:39:48.961" v="49" actId="2696"/>
        <pc:sldMkLst>
          <pc:docMk/>
          <pc:sldMk cId="2227092087" sldId="1293"/>
        </pc:sldMkLst>
      </pc:sldChg>
      <pc:sldChg chg="add ord">
        <pc:chgData name="Conlan, Lori (NIH/OD) [E]" userId="ba1082c2-7cd1-4d27-9c55-a73ee3358a4a" providerId="ADAL" clId="{4716D41C-47A5-4D2C-8DA3-EFA9E0BC9671}" dt="2023-05-24T20:19:01.193" v="311"/>
        <pc:sldMkLst>
          <pc:docMk/>
          <pc:sldMk cId="168014782" sldId="1294"/>
        </pc:sldMkLst>
      </pc:sldChg>
      <pc:sldChg chg="add del modTransition">
        <pc:chgData name="Conlan, Lori (NIH/OD) [E]" userId="ba1082c2-7cd1-4d27-9c55-a73ee3358a4a" providerId="ADAL" clId="{4716D41C-47A5-4D2C-8DA3-EFA9E0BC9671}" dt="2023-05-24T19:45:51.710" v="97" actId="47"/>
        <pc:sldMkLst>
          <pc:docMk/>
          <pc:sldMk cId="431405931" sldId="1294"/>
        </pc:sldMkLst>
      </pc:sldChg>
      <pc:sldChg chg="add ord">
        <pc:chgData name="Conlan, Lori (NIH/OD) [E]" userId="ba1082c2-7cd1-4d27-9c55-a73ee3358a4a" providerId="ADAL" clId="{4716D41C-47A5-4D2C-8DA3-EFA9E0BC9671}" dt="2023-05-24T20:19:01.193" v="311"/>
        <pc:sldMkLst>
          <pc:docMk/>
          <pc:sldMk cId="514681478" sldId="1295"/>
        </pc:sldMkLst>
      </pc:sldChg>
      <pc:sldChg chg="add ord">
        <pc:chgData name="Conlan, Lori (NIH/OD) [E]" userId="ba1082c2-7cd1-4d27-9c55-a73ee3358a4a" providerId="ADAL" clId="{4716D41C-47A5-4D2C-8DA3-EFA9E0BC9671}" dt="2023-05-24T20:19:01.193" v="311"/>
        <pc:sldMkLst>
          <pc:docMk/>
          <pc:sldMk cId="1923356055" sldId="1296"/>
        </pc:sldMkLst>
      </pc:sldChg>
      <pc:sldChg chg="add ord">
        <pc:chgData name="Conlan, Lori (NIH/OD) [E]" userId="ba1082c2-7cd1-4d27-9c55-a73ee3358a4a" providerId="ADAL" clId="{4716D41C-47A5-4D2C-8DA3-EFA9E0BC9671}" dt="2023-05-24T20:19:01.193" v="311"/>
        <pc:sldMkLst>
          <pc:docMk/>
          <pc:sldMk cId="3778053025" sldId="1297"/>
        </pc:sldMkLst>
      </pc:sldChg>
      <pc:sldChg chg="add ord">
        <pc:chgData name="Conlan, Lori (NIH/OD) [E]" userId="ba1082c2-7cd1-4d27-9c55-a73ee3358a4a" providerId="ADAL" clId="{4716D41C-47A5-4D2C-8DA3-EFA9E0BC9671}" dt="2023-05-24T20:19:01.193" v="311"/>
        <pc:sldMkLst>
          <pc:docMk/>
          <pc:sldMk cId="31499226" sldId="1298"/>
        </pc:sldMkLst>
      </pc:sldChg>
      <pc:sldChg chg="add ord">
        <pc:chgData name="Conlan, Lori (NIH/OD) [E]" userId="ba1082c2-7cd1-4d27-9c55-a73ee3358a4a" providerId="ADAL" clId="{4716D41C-47A5-4D2C-8DA3-EFA9E0BC9671}" dt="2023-05-24T20:19:01.193" v="311"/>
        <pc:sldMkLst>
          <pc:docMk/>
          <pc:sldMk cId="1426121885" sldId="1299"/>
        </pc:sldMkLst>
      </pc:sldChg>
      <pc:sldChg chg="add ord">
        <pc:chgData name="Conlan, Lori (NIH/OD) [E]" userId="ba1082c2-7cd1-4d27-9c55-a73ee3358a4a" providerId="ADAL" clId="{4716D41C-47A5-4D2C-8DA3-EFA9E0BC9671}" dt="2023-05-24T20:19:01.193" v="311"/>
        <pc:sldMkLst>
          <pc:docMk/>
          <pc:sldMk cId="3378020433" sldId="1300"/>
        </pc:sldMkLst>
      </pc:sldChg>
      <pc:sldChg chg="add ord">
        <pc:chgData name="Conlan, Lori (NIH/OD) [E]" userId="ba1082c2-7cd1-4d27-9c55-a73ee3358a4a" providerId="ADAL" clId="{4716D41C-47A5-4D2C-8DA3-EFA9E0BC9671}" dt="2023-05-24T20:19:01.193" v="311"/>
        <pc:sldMkLst>
          <pc:docMk/>
          <pc:sldMk cId="4622459" sldId="1301"/>
        </pc:sldMkLst>
      </pc:sldChg>
      <pc:sldChg chg="modSp add mod modNotesTx">
        <pc:chgData name="Conlan, Lori (NIH/OD) [E]" userId="ba1082c2-7cd1-4d27-9c55-a73ee3358a4a" providerId="ADAL" clId="{4716D41C-47A5-4D2C-8DA3-EFA9E0BC9671}" dt="2023-05-24T20:12:10.408" v="308" actId="20577"/>
        <pc:sldMkLst>
          <pc:docMk/>
          <pc:sldMk cId="256999908" sldId="1302"/>
        </pc:sldMkLst>
        <pc:spChg chg="mod">
          <ac:chgData name="Conlan, Lori (NIH/OD) [E]" userId="ba1082c2-7cd1-4d27-9c55-a73ee3358a4a" providerId="ADAL" clId="{4716D41C-47A5-4D2C-8DA3-EFA9E0BC9671}" dt="2023-05-24T20:12:04.697" v="307" actId="20577"/>
          <ac:spMkLst>
            <pc:docMk/>
            <pc:sldMk cId="256999908" sldId="1302"/>
            <ac:spMk id="3074" creationId="{00000000-0000-0000-0000-000000000000}"/>
          </ac:spMkLst>
        </pc:spChg>
      </pc:sldChg>
      <pc:sldChg chg="addSp delSp modSp new mod">
        <pc:chgData name="Conlan, Lori (NIH/OD) [E]" userId="ba1082c2-7cd1-4d27-9c55-a73ee3358a4a" providerId="ADAL" clId="{4716D41C-47A5-4D2C-8DA3-EFA9E0BC9671}" dt="2023-05-24T20:29:59.289" v="363"/>
        <pc:sldMkLst>
          <pc:docMk/>
          <pc:sldMk cId="762635635" sldId="1303"/>
        </pc:sldMkLst>
        <pc:spChg chg="mod">
          <ac:chgData name="Conlan, Lori (NIH/OD) [E]" userId="ba1082c2-7cd1-4d27-9c55-a73ee3358a4a" providerId="ADAL" clId="{4716D41C-47A5-4D2C-8DA3-EFA9E0BC9671}" dt="2023-05-24T20:29:03.026" v="362" actId="122"/>
          <ac:spMkLst>
            <pc:docMk/>
            <pc:sldMk cId="762635635" sldId="1303"/>
            <ac:spMk id="2" creationId="{741D0EF8-5EB2-2378-B48B-11EC976F87C9}"/>
          </ac:spMkLst>
        </pc:spChg>
        <pc:spChg chg="del">
          <ac:chgData name="Conlan, Lori (NIH/OD) [E]" userId="ba1082c2-7cd1-4d27-9c55-a73ee3358a4a" providerId="ADAL" clId="{4716D41C-47A5-4D2C-8DA3-EFA9E0BC9671}" dt="2023-05-24T20:29:59.289" v="363"/>
          <ac:spMkLst>
            <pc:docMk/>
            <pc:sldMk cId="762635635" sldId="1303"/>
            <ac:spMk id="3" creationId="{1A670597-92F5-A980-0BC7-7180D18B30A8}"/>
          </ac:spMkLst>
        </pc:spChg>
        <pc:picChg chg="add mod">
          <ac:chgData name="Conlan, Lori (NIH/OD) [E]" userId="ba1082c2-7cd1-4d27-9c55-a73ee3358a4a" providerId="ADAL" clId="{4716D41C-47A5-4D2C-8DA3-EFA9E0BC9671}" dt="2023-05-24T20:29:59.289" v="363"/>
          <ac:picMkLst>
            <pc:docMk/>
            <pc:sldMk cId="762635635" sldId="1303"/>
            <ac:picMk id="4" creationId="{E42749E3-3F92-A5E0-5717-2E7329C74B31}"/>
          </ac:picMkLst>
        </pc:picChg>
      </pc:sldChg>
      <pc:sldChg chg="add del modTransition">
        <pc:chgData name="Conlan, Lori (NIH/OD) [E]" userId="ba1082c2-7cd1-4d27-9c55-a73ee3358a4a" providerId="ADAL" clId="{4716D41C-47A5-4D2C-8DA3-EFA9E0BC9671}" dt="2023-05-24T19:39:19.455" v="46" actId="47"/>
        <pc:sldMkLst>
          <pc:docMk/>
          <pc:sldMk cId="2541199666" sldId="1304"/>
        </pc:sldMkLst>
      </pc:sldChg>
      <pc:sldChg chg="add del modTransition">
        <pc:chgData name="Conlan, Lori (NIH/OD) [E]" userId="ba1082c2-7cd1-4d27-9c55-a73ee3358a4a" providerId="ADAL" clId="{4716D41C-47A5-4D2C-8DA3-EFA9E0BC9671}" dt="2023-05-24T19:39:19.455" v="46" actId="47"/>
        <pc:sldMkLst>
          <pc:docMk/>
          <pc:sldMk cId="3793491253" sldId="1305"/>
        </pc:sldMkLst>
      </pc:sldChg>
      <pc:sldChg chg="add del modTransition">
        <pc:chgData name="Conlan, Lori (NIH/OD) [E]" userId="ba1082c2-7cd1-4d27-9c55-a73ee3358a4a" providerId="ADAL" clId="{4716D41C-47A5-4D2C-8DA3-EFA9E0BC9671}" dt="2023-05-24T19:39:19.455" v="46" actId="47"/>
        <pc:sldMkLst>
          <pc:docMk/>
          <pc:sldMk cId="2068211835" sldId="1306"/>
        </pc:sldMkLst>
      </pc:sldChg>
      <pc:sldChg chg="add del modTransition">
        <pc:chgData name="Conlan, Lori (NIH/OD) [E]" userId="ba1082c2-7cd1-4d27-9c55-a73ee3358a4a" providerId="ADAL" clId="{4716D41C-47A5-4D2C-8DA3-EFA9E0BC9671}" dt="2023-05-24T19:39:32.534" v="47" actId="47"/>
        <pc:sldMkLst>
          <pc:docMk/>
          <pc:sldMk cId="2559479874" sldId="1308"/>
        </pc:sldMkLst>
      </pc:sldChg>
      <pc:sldChg chg="add del modTransition">
        <pc:chgData name="Conlan, Lori (NIH/OD) [E]" userId="ba1082c2-7cd1-4d27-9c55-a73ee3358a4a" providerId="ADAL" clId="{4716D41C-47A5-4D2C-8DA3-EFA9E0BC9671}" dt="2023-05-24T19:38:42.422" v="45" actId="47"/>
        <pc:sldMkLst>
          <pc:docMk/>
          <pc:sldMk cId="3950110011" sldId="1309"/>
        </pc:sldMkLst>
      </pc:sldChg>
      <pc:sldChg chg="add del modTransition">
        <pc:chgData name="Conlan, Lori (NIH/OD) [E]" userId="ba1082c2-7cd1-4d27-9c55-a73ee3358a4a" providerId="ADAL" clId="{4716D41C-47A5-4D2C-8DA3-EFA9E0BC9671}" dt="2023-05-24T19:39:19.455" v="46" actId="47"/>
        <pc:sldMkLst>
          <pc:docMk/>
          <pc:sldMk cId="1964222673" sldId="1310"/>
        </pc:sldMkLst>
      </pc:sldChg>
      <pc:sldChg chg="add del modTransition">
        <pc:chgData name="Conlan, Lori (NIH/OD) [E]" userId="ba1082c2-7cd1-4d27-9c55-a73ee3358a4a" providerId="ADAL" clId="{4716D41C-47A5-4D2C-8DA3-EFA9E0BC9671}" dt="2023-05-24T19:39:19.455" v="46" actId="47"/>
        <pc:sldMkLst>
          <pc:docMk/>
          <pc:sldMk cId="3547160322" sldId="1311"/>
        </pc:sldMkLst>
      </pc:sldChg>
      <pc:sldChg chg="add del modTransition">
        <pc:chgData name="Conlan, Lori (NIH/OD) [E]" userId="ba1082c2-7cd1-4d27-9c55-a73ee3358a4a" providerId="ADAL" clId="{4716D41C-47A5-4D2C-8DA3-EFA9E0BC9671}" dt="2023-05-24T19:39:19.455" v="46" actId="47"/>
        <pc:sldMkLst>
          <pc:docMk/>
          <pc:sldMk cId="1897683430" sldId="1312"/>
        </pc:sldMkLst>
      </pc:sldChg>
      <pc:sldChg chg="add del modTransition">
        <pc:chgData name="Conlan, Lori (NIH/OD) [E]" userId="ba1082c2-7cd1-4d27-9c55-a73ee3358a4a" providerId="ADAL" clId="{4716D41C-47A5-4D2C-8DA3-EFA9E0BC9671}" dt="2023-05-24T19:39:19.455" v="46" actId="47"/>
        <pc:sldMkLst>
          <pc:docMk/>
          <pc:sldMk cId="3972113923" sldId="1313"/>
        </pc:sldMkLst>
      </pc:sldChg>
      <pc:sldChg chg="add del modTransition">
        <pc:chgData name="Conlan, Lori (NIH/OD) [E]" userId="ba1082c2-7cd1-4d27-9c55-a73ee3358a4a" providerId="ADAL" clId="{4716D41C-47A5-4D2C-8DA3-EFA9E0BC9671}" dt="2023-05-24T19:39:19.455" v="46" actId="47"/>
        <pc:sldMkLst>
          <pc:docMk/>
          <pc:sldMk cId="3373728863" sldId="1314"/>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69020A7-CC71-064A-A01C-5122EEDDC07D}" type="doc">
      <dgm:prSet loTypeId="urn:microsoft.com/office/officeart/2005/8/layout/hProcess9" loCatId="" qsTypeId="urn:microsoft.com/office/officeart/2005/8/quickstyle/simple3" qsCatId="simple" csTypeId="urn:microsoft.com/office/officeart/2005/8/colors/accent4_2" csCatId="accent4" phldr="1"/>
      <dgm:spPr/>
    </dgm:pt>
    <dgm:pt modelId="{F5C07AC4-ACB8-9940-B395-4114550B7A9F}">
      <dgm:prSet phldrT="[Text]"/>
      <dgm:spPr>
        <a:ln w="57150" cmpd="sng">
          <a:solidFill>
            <a:schemeClr val="tx2"/>
          </a:solidFill>
        </a:ln>
      </dgm:spPr>
      <dgm:t>
        <a:bodyPr/>
        <a:lstStyle/>
        <a:p>
          <a:r>
            <a:rPr lang="en-US" dirty="0"/>
            <a:t>Improved interpersonal relations</a:t>
          </a:r>
        </a:p>
      </dgm:t>
    </dgm:pt>
    <dgm:pt modelId="{872A7FF9-AC7C-E049-B9A6-26ADB5D87E97}" type="parTrans" cxnId="{6885E777-82B9-AD40-BDCA-D8A095F5ECC8}">
      <dgm:prSet/>
      <dgm:spPr/>
      <dgm:t>
        <a:bodyPr/>
        <a:lstStyle/>
        <a:p>
          <a:endParaRPr lang="en-US"/>
        </a:p>
      </dgm:t>
    </dgm:pt>
    <dgm:pt modelId="{57D378E5-F9EB-014B-8EF5-A9E3296FEF9F}" type="sibTrans" cxnId="{6885E777-82B9-AD40-BDCA-D8A095F5ECC8}">
      <dgm:prSet/>
      <dgm:spPr/>
      <dgm:t>
        <a:bodyPr/>
        <a:lstStyle/>
        <a:p>
          <a:endParaRPr lang="en-US"/>
        </a:p>
      </dgm:t>
    </dgm:pt>
    <dgm:pt modelId="{433EBD13-9941-D741-A517-645674C4D20C}">
      <dgm:prSet phldrT="[Text]"/>
      <dgm:spPr>
        <a:ln w="57150" cmpd="sng">
          <a:solidFill>
            <a:srgbClr val="000000"/>
          </a:solidFill>
        </a:ln>
      </dgm:spPr>
      <dgm:t>
        <a:bodyPr/>
        <a:lstStyle/>
        <a:p>
          <a:r>
            <a:rPr lang="en-US" dirty="0"/>
            <a:t>Better management</a:t>
          </a:r>
        </a:p>
      </dgm:t>
    </dgm:pt>
    <dgm:pt modelId="{912A506F-AA8B-ED44-81CD-0C271DAD57FE}" type="sibTrans" cxnId="{CFBB20BB-EB0E-D645-A65E-881A1C2E05A2}">
      <dgm:prSet/>
      <dgm:spPr/>
      <dgm:t>
        <a:bodyPr/>
        <a:lstStyle/>
        <a:p>
          <a:endParaRPr lang="en-US"/>
        </a:p>
      </dgm:t>
    </dgm:pt>
    <dgm:pt modelId="{FFD3BD77-1902-7E45-8E51-4E786B2936D3}" type="parTrans" cxnId="{CFBB20BB-EB0E-D645-A65E-881A1C2E05A2}">
      <dgm:prSet/>
      <dgm:spPr/>
      <dgm:t>
        <a:bodyPr/>
        <a:lstStyle/>
        <a:p>
          <a:endParaRPr lang="en-US"/>
        </a:p>
      </dgm:t>
    </dgm:pt>
    <dgm:pt modelId="{149C1AF8-E6EC-204F-AA5B-40F45E422083}">
      <dgm:prSet phldrT="[Text]"/>
      <dgm:spPr>
        <a:ln w="57150" cmpd="sng">
          <a:solidFill>
            <a:srgbClr val="000000"/>
          </a:solidFill>
        </a:ln>
      </dgm:spPr>
      <dgm:t>
        <a:bodyPr/>
        <a:lstStyle/>
        <a:p>
          <a:r>
            <a:rPr lang="en-US" dirty="0"/>
            <a:t>Increased awareness</a:t>
          </a:r>
        </a:p>
      </dgm:t>
    </dgm:pt>
    <dgm:pt modelId="{21B172B8-C752-8C42-9FC6-6A4EA2477CB5}" type="sibTrans" cxnId="{B6E4443A-10DD-3B44-BDE2-D231F7412FF5}">
      <dgm:prSet/>
      <dgm:spPr/>
      <dgm:t>
        <a:bodyPr/>
        <a:lstStyle/>
        <a:p>
          <a:endParaRPr lang="en-US"/>
        </a:p>
      </dgm:t>
    </dgm:pt>
    <dgm:pt modelId="{E261A653-8186-C944-B5FC-58D2F21773BE}" type="parTrans" cxnId="{B6E4443A-10DD-3B44-BDE2-D231F7412FF5}">
      <dgm:prSet/>
      <dgm:spPr/>
      <dgm:t>
        <a:bodyPr/>
        <a:lstStyle/>
        <a:p>
          <a:endParaRPr lang="en-US"/>
        </a:p>
      </dgm:t>
    </dgm:pt>
    <dgm:pt modelId="{C1B97BD6-01FF-F247-90BD-702F91E2103E}" type="pres">
      <dgm:prSet presAssocID="{B69020A7-CC71-064A-A01C-5122EEDDC07D}" presName="CompostProcess" presStyleCnt="0">
        <dgm:presLayoutVars>
          <dgm:dir/>
          <dgm:resizeHandles val="exact"/>
        </dgm:presLayoutVars>
      </dgm:prSet>
      <dgm:spPr/>
    </dgm:pt>
    <dgm:pt modelId="{EECA8D4E-4DF4-C74B-96F0-A89FE7DA8424}" type="pres">
      <dgm:prSet presAssocID="{B69020A7-CC71-064A-A01C-5122EEDDC07D}" presName="arrow" presStyleLbl="bgShp" presStyleIdx="0" presStyleCnt="1"/>
      <dgm:spPr/>
    </dgm:pt>
    <dgm:pt modelId="{39F4FA5C-1A63-B141-A910-82CD468475B6}" type="pres">
      <dgm:prSet presAssocID="{B69020A7-CC71-064A-A01C-5122EEDDC07D}" presName="linearProcess" presStyleCnt="0"/>
      <dgm:spPr/>
    </dgm:pt>
    <dgm:pt modelId="{AD1063CD-46DB-2141-BE50-CBA929F038FE}" type="pres">
      <dgm:prSet presAssocID="{149C1AF8-E6EC-204F-AA5B-40F45E422083}" presName="textNode" presStyleLbl="node1" presStyleIdx="0" presStyleCnt="3">
        <dgm:presLayoutVars>
          <dgm:bulletEnabled val="1"/>
        </dgm:presLayoutVars>
      </dgm:prSet>
      <dgm:spPr/>
    </dgm:pt>
    <dgm:pt modelId="{6C8132DB-08BE-8444-A093-2B54EAB1B530}" type="pres">
      <dgm:prSet presAssocID="{21B172B8-C752-8C42-9FC6-6A4EA2477CB5}" presName="sibTrans" presStyleCnt="0"/>
      <dgm:spPr/>
    </dgm:pt>
    <dgm:pt modelId="{02D3FCDC-9C9A-2A47-9FDB-037F7F56FE84}" type="pres">
      <dgm:prSet presAssocID="{433EBD13-9941-D741-A517-645674C4D20C}" presName="textNode" presStyleLbl="node1" presStyleIdx="1" presStyleCnt="3">
        <dgm:presLayoutVars>
          <dgm:bulletEnabled val="1"/>
        </dgm:presLayoutVars>
      </dgm:prSet>
      <dgm:spPr/>
    </dgm:pt>
    <dgm:pt modelId="{134CC44D-DADF-F54E-9A03-659FBFC1ADB8}" type="pres">
      <dgm:prSet presAssocID="{912A506F-AA8B-ED44-81CD-0C271DAD57FE}" presName="sibTrans" presStyleCnt="0"/>
      <dgm:spPr/>
    </dgm:pt>
    <dgm:pt modelId="{FE81E045-4589-5F4F-A00A-EDA63070FD7A}" type="pres">
      <dgm:prSet presAssocID="{F5C07AC4-ACB8-9940-B395-4114550B7A9F}" presName="textNode" presStyleLbl="node1" presStyleIdx="2" presStyleCnt="3">
        <dgm:presLayoutVars>
          <dgm:bulletEnabled val="1"/>
        </dgm:presLayoutVars>
      </dgm:prSet>
      <dgm:spPr/>
    </dgm:pt>
  </dgm:ptLst>
  <dgm:cxnLst>
    <dgm:cxn modelId="{BE84E21F-13EB-4B4A-A162-B384D8649C9B}" type="presOf" srcId="{F5C07AC4-ACB8-9940-B395-4114550B7A9F}" destId="{FE81E045-4589-5F4F-A00A-EDA63070FD7A}" srcOrd="0" destOrd="0" presId="urn:microsoft.com/office/officeart/2005/8/layout/hProcess9"/>
    <dgm:cxn modelId="{B6E4443A-10DD-3B44-BDE2-D231F7412FF5}" srcId="{B69020A7-CC71-064A-A01C-5122EEDDC07D}" destId="{149C1AF8-E6EC-204F-AA5B-40F45E422083}" srcOrd="0" destOrd="0" parTransId="{E261A653-8186-C944-B5FC-58D2F21773BE}" sibTransId="{21B172B8-C752-8C42-9FC6-6A4EA2477CB5}"/>
    <dgm:cxn modelId="{B6F96B56-4162-5549-8A11-28F4E89623C4}" type="presOf" srcId="{B69020A7-CC71-064A-A01C-5122EEDDC07D}" destId="{C1B97BD6-01FF-F247-90BD-702F91E2103E}" srcOrd="0" destOrd="0" presId="urn:microsoft.com/office/officeart/2005/8/layout/hProcess9"/>
    <dgm:cxn modelId="{6885E777-82B9-AD40-BDCA-D8A095F5ECC8}" srcId="{B69020A7-CC71-064A-A01C-5122EEDDC07D}" destId="{F5C07AC4-ACB8-9940-B395-4114550B7A9F}" srcOrd="2" destOrd="0" parTransId="{872A7FF9-AC7C-E049-B9A6-26ADB5D87E97}" sibTransId="{57D378E5-F9EB-014B-8EF5-A9E3296FEF9F}"/>
    <dgm:cxn modelId="{CFBB20BB-EB0E-D645-A65E-881A1C2E05A2}" srcId="{B69020A7-CC71-064A-A01C-5122EEDDC07D}" destId="{433EBD13-9941-D741-A517-645674C4D20C}" srcOrd="1" destOrd="0" parTransId="{FFD3BD77-1902-7E45-8E51-4E786B2936D3}" sibTransId="{912A506F-AA8B-ED44-81CD-0C271DAD57FE}"/>
    <dgm:cxn modelId="{E7F4C7F3-FFDA-AD44-BDF9-A535A3542CEB}" type="presOf" srcId="{149C1AF8-E6EC-204F-AA5B-40F45E422083}" destId="{AD1063CD-46DB-2141-BE50-CBA929F038FE}" srcOrd="0" destOrd="0" presId="urn:microsoft.com/office/officeart/2005/8/layout/hProcess9"/>
    <dgm:cxn modelId="{7E1080F7-9EF4-7A4F-983B-7B91E4E560C5}" type="presOf" srcId="{433EBD13-9941-D741-A517-645674C4D20C}" destId="{02D3FCDC-9C9A-2A47-9FDB-037F7F56FE84}" srcOrd="0" destOrd="0" presId="urn:microsoft.com/office/officeart/2005/8/layout/hProcess9"/>
    <dgm:cxn modelId="{5F305286-4FAC-6C4D-A30F-1FE1182D4D20}" type="presParOf" srcId="{C1B97BD6-01FF-F247-90BD-702F91E2103E}" destId="{EECA8D4E-4DF4-C74B-96F0-A89FE7DA8424}" srcOrd="0" destOrd="0" presId="urn:microsoft.com/office/officeart/2005/8/layout/hProcess9"/>
    <dgm:cxn modelId="{4918E92D-D45D-B744-85A5-E272AA1682CB}" type="presParOf" srcId="{C1B97BD6-01FF-F247-90BD-702F91E2103E}" destId="{39F4FA5C-1A63-B141-A910-82CD468475B6}" srcOrd="1" destOrd="0" presId="urn:microsoft.com/office/officeart/2005/8/layout/hProcess9"/>
    <dgm:cxn modelId="{D1037340-76D8-B149-B41F-1EA2BDBDE0D4}" type="presParOf" srcId="{39F4FA5C-1A63-B141-A910-82CD468475B6}" destId="{AD1063CD-46DB-2141-BE50-CBA929F038FE}" srcOrd="0" destOrd="0" presId="urn:microsoft.com/office/officeart/2005/8/layout/hProcess9"/>
    <dgm:cxn modelId="{C4EA4F95-09A7-7846-AC3B-C3BBAD41CE31}" type="presParOf" srcId="{39F4FA5C-1A63-B141-A910-82CD468475B6}" destId="{6C8132DB-08BE-8444-A093-2B54EAB1B530}" srcOrd="1" destOrd="0" presId="urn:microsoft.com/office/officeart/2005/8/layout/hProcess9"/>
    <dgm:cxn modelId="{CEA31A62-1C5D-8C48-8431-FDD3E6C25194}" type="presParOf" srcId="{39F4FA5C-1A63-B141-A910-82CD468475B6}" destId="{02D3FCDC-9C9A-2A47-9FDB-037F7F56FE84}" srcOrd="2" destOrd="0" presId="urn:microsoft.com/office/officeart/2005/8/layout/hProcess9"/>
    <dgm:cxn modelId="{54D62C47-B892-FC4A-93DB-7A523F93A685}" type="presParOf" srcId="{39F4FA5C-1A63-B141-A910-82CD468475B6}" destId="{134CC44D-DADF-F54E-9A03-659FBFC1ADB8}" srcOrd="3" destOrd="0" presId="urn:microsoft.com/office/officeart/2005/8/layout/hProcess9"/>
    <dgm:cxn modelId="{E42E0F2E-4F7A-3545-B306-BD4155A62BC6}" type="presParOf" srcId="{39F4FA5C-1A63-B141-A910-82CD468475B6}" destId="{FE81E045-4589-5F4F-A00A-EDA63070FD7A}"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E2A01CF-AB6F-4A24-BC0A-0C85CE1DAA76}" type="doc">
      <dgm:prSet loTypeId="urn:microsoft.com/office/officeart/2005/8/layout/process2" loCatId="process" qsTypeId="urn:microsoft.com/office/officeart/2005/8/quickstyle/simple1" qsCatId="simple" csTypeId="urn:microsoft.com/office/officeart/2005/8/colors/accent1_2" csCatId="accent1" phldr="1"/>
      <dgm:spPr/>
    </dgm:pt>
    <dgm:pt modelId="{1DBFDDCC-5BD6-48BC-A8AF-6125B2A6E761}">
      <dgm:prSet phldrT="[Text]"/>
      <dgm:spPr>
        <a:solidFill>
          <a:srgbClr val="FFCC66"/>
        </a:solidFill>
      </dgm:spPr>
      <dgm:t>
        <a:bodyPr/>
        <a:lstStyle/>
        <a:p>
          <a:r>
            <a:rPr lang="en-US" dirty="0">
              <a:solidFill>
                <a:schemeClr val="tx1"/>
              </a:solidFill>
            </a:rPr>
            <a:t>Science</a:t>
          </a:r>
        </a:p>
      </dgm:t>
    </dgm:pt>
    <dgm:pt modelId="{D46DACBE-3814-43B3-811C-9BCD2539306F}" type="parTrans" cxnId="{F9A5C3BE-C8EA-403F-982C-89BA545C7C90}">
      <dgm:prSet/>
      <dgm:spPr/>
      <dgm:t>
        <a:bodyPr/>
        <a:lstStyle/>
        <a:p>
          <a:endParaRPr lang="en-US"/>
        </a:p>
      </dgm:t>
    </dgm:pt>
    <dgm:pt modelId="{0A637557-D136-4B2A-B9AB-BE10CB11D4E8}" type="sibTrans" cxnId="{F9A5C3BE-C8EA-403F-982C-89BA545C7C90}">
      <dgm:prSet/>
      <dgm:spPr>
        <a:solidFill>
          <a:schemeClr val="bg1"/>
        </a:solidFill>
      </dgm:spPr>
      <dgm:t>
        <a:bodyPr/>
        <a:lstStyle/>
        <a:p>
          <a:endParaRPr lang="en-US"/>
        </a:p>
      </dgm:t>
    </dgm:pt>
    <dgm:pt modelId="{D7C27AE9-5170-4AFF-87CF-319F2DCA3DA9}">
      <dgm:prSet phldrT="[Text]"/>
      <dgm:spPr>
        <a:solidFill>
          <a:srgbClr val="92D050"/>
        </a:solidFill>
      </dgm:spPr>
      <dgm:t>
        <a:bodyPr/>
        <a:lstStyle/>
        <a:p>
          <a:r>
            <a:rPr lang="en-US" dirty="0">
              <a:solidFill>
                <a:schemeClr val="tx1"/>
              </a:solidFill>
            </a:rPr>
            <a:t>Interpersonal</a:t>
          </a:r>
        </a:p>
      </dgm:t>
    </dgm:pt>
    <dgm:pt modelId="{827D304B-A730-4D3A-BF86-C96F8F3A02F1}" type="parTrans" cxnId="{E6A78A3E-88D0-44AA-887F-D4411D70B961}">
      <dgm:prSet/>
      <dgm:spPr/>
      <dgm:t>
        <a:bodyPr/>
        <a:lstStyle/>
        <a:p>
          <a:endParaRPr lang="en-US"/>
        </a:p>
      </dgm:t>
    </dgm:pt>
    <dgm:pt modelId="{989AAC21-FF34-4019-9B26-96AB7D9F3B0E}" type="sibTrans" cxnId="{E6A78A3E-88D0-44AA-887F-D4411D70B961}">
      <dgm:prSet/>
      <dgm:spPr>
        <a:solidFill>
          <a:schemeClr val="bg1"/>
        </a:solidFill>
      </dgm:spPr>
      <dgm:t>
        <a:bodyPr/>
        <a:lstStyle/>
        <a:p>
          <a:endParaRPr lang="en-US"/>
        </a:p>
      </dgm:t>
    </dgm:pt>
    <dgm:pt modelId="{96BF806E-66C7-4D31-B252-FA1E753ED1B5}">
      <dgm:prSet phldrT="[Text]"/>
      <dgm:spPr>
        <a:solidFill>
          <a:srgbClr val="66CCFF"/>
        </a:solidFill>
      </dgm:spPr>
      <dgm:t>
        <a:bodyPr/>
        <a:lstStyle/>
        <a:p>
          <a:r>
            <a:rPr lang="en-US" dirty="0">
              <a:solidFill>
                <a:schemeClr val="tx1"/>
              </a:solidFill>
            </a:rPr>
            <a:t>Career</a:t>
          </a:r>
        </a:p>
      </dgm:t>
    </dgm:pt>
    <dgm:pt modelId="{92766F35-F378-47E5-9BF7-3621F69411EC}" type="parTrans" cxnId="{58FF89BB-2FDD-4D9B-9E59-DC72B3615D63}">
      <dgm:prSet/>
      <dgm:spPr/>
      <dgm:t>
        <a:bodyPr/>
        <a:lstStyle/>
        <a:p>
          <a:endParaRPr lang="en-US"/>
        </a:p>
      </dgm:t>
    </dgm:pt>
    <dgm:pt modelId="{D1FCD582-B4EB-4DC1-9784-51B4DE0DE8F7}" type="sibTrans" cxnId="{58FF89BB-2FDD-4D9B-9E59-DC72B3615D63}">
      <dgm:prSet/>
      <dgm:spPr/>
      <dgm:t>
        <a:bodyPr/>
        <a:lstStyle/>
        <a:p>
          <a:endParaRPr lang="en-US"/>
        </a:p>
      </dgm:t>
    </dgm:pt>
    <dgm:pt modelId="{1D0D1200-20E0-414A-BF09-FDB02238356E}" type="pres">
      <dgm:prSet presAssocID="{3E2A01CF-AB6F-4A24-BC0A-0C85CE1DAA76}" presName="linearFlow" presStyleCnt="0">
        <dgm:presLayoutVars>
          <dgm:resizeHandles val="exact"/>
        </dgm:presLayoutVars>
      </dgm:prSet>
      <dgm:spPr/>
    </dgm:pt>
    <dgm:pt modelId="{B447164F-5B6B-46A4-96A5-C06D083EE082}" type="pres">
      <dgm:prSet presAssocID="{1DBFDDCC-5BD6-48BC-A8AF-6125B2A6E761}" presName="node" presStyleLbl="node1" presStyleIdx="0" presStyleCnt="3">
        <dgm:presLayoutVars>
          <dgm:bulletEnabled val="1"/>
        </dgm:presLayoutVars>
      </dgm:prSet>
      <dgm:spPr/>
    </dgm:pt>
    <dgm:pt modelId="{3615F3AA-EC62-4F0A-95EF-8F4A173C0855}" type="pres">
      <dgm:prSet presAssocID="{0A637557-D136-4B2A-B9AB-BE10CB11D4E8}" presName="sibTrans" presStyleLbl="sibTrans2D1" presStyleIdx="0" presStyleCnt="2"/>
      <dgm:spPr/>
    </dgm:pt>
    <dgm:pt modelId="{5A5FCF7A-2C28-48D0-B659-EE7E273873E9}" type="pres">
      <dgm:prSet presAssocID="{0A637557-D136-4B2A-B9AB-BE10CB11D4E8}" presName="connectorText" presStyleLbl="sibTrans2D1" presStyleIdx="0" presStyleCnt="2"/>
      <dgm:spPr/>
    </dgm:pt>
    <dgm:pt modelId="{F14CD240-9370-452D-B12B-5D521ED8F171}" type="pres">
      <dgm:prSet presAssocID="{D7C27AE9-5170-4AFF-87CF-319F2DCA3DA9}" presName="node" presStyleLbl="node1" presStyleIdx="1" presStyleCnt="3">
        <dgm:presLayoutVars>
          <dgm:bulletEnabled val="1"/>
        </dgm:presLayoutVars>
      </dgm:prSet>
      <dgm:spPr/>
    </dgm:pt>
    <dgm:pt modelId="{098E2B17-10B6-4B2B-9046-118655DA5CB7}" type="pres">
      <dgm:prSet presAssocID="{989AAC21-FF34-4019-9B26-96AB7D9F3B0E}" presName="sibTrans" presStyleLbl="sibTrans2D1" presStyleIdx="1" presStyleCnt="2"/>
      <dgm:spPr/>
    </dgm:pt>
    <dgm:pt modelId="{BF861F5E-167E-4F9F-8D6F-5222ACF22FA5}" type="pres">
      <dgm:prSet presAssocID="{989AAC21-FF34-4019-9B26-96AB7D9F3B0E}" presName="connectorText" presStyleLbl="sibTrans2D1" presStyleIdx="1" presStyleCnt="2"/>
      <dgm:spPr/>
    </dgm:pt>
    <dgm:pt modelId="{EC23534F-3AB4-4625-B4FA-838E4A387FC6}" type="pres">
      <dgm:prSet presAssocID="{96BF806E-66C7-4D31-B252-FA1E753ED1B5}" presName="node" presStyleLbl="node1" presStyleIdx="2" presStyleCnt="3">
        <dgm:presLayoutVars>
          <dgm:bulletEnabled val="1"/>
        </dgm:presLayoutVars>
      </dgm:prSet>
      <dgm:spPr/>
    </dgm:pt>
  </dgm:ptLst>
  <dgm:cxnLst>
    <dgm:cxn modelId="{0AC6CD0B-7EDF-4868-9509-21BF037E6710}" type="presOf" srcId="{1DBFDDCC-5BD6-48BC-A8AF-6125B2A6E761}" destId="{B447164F-5B6B-46A4-96A5-C06D083EE082}" srcOrd="0" destOrd="0" presId="urn:microsoft.com/office/officeart/2005/8/layout/process2"/>
    <dgm:cxn modelId="{59EB7613-09B2-4A81-AD1E-9633BAABA43C}" type="presOf" srcId="{989AAC21-FF34-4019-9B26-96AB7D9F3B0E}" destId="{BF861F5E-167E-4F9F-8D6F-5222ACF22FA5}" srcOrd="1" destOrd="0" presId="urn:microsoft.com/office/officeart/2005/8/layout/process2"/>
    <dgm:cxn modelId="{E6A78A3E-88D0-44AA-887F-D4411D70B961}" srcId="{3E2A01CF-AB6F-4A24-BC0A-0C85CE1DAA76}" destId="{D7C27AE9-5170-4AFF-87CF-319F2DCA3DA9}" srcOrd="1" destOrd="0" parTransId="{827D304B-A730-4D3A-BF86-C96F8F3A02F1}" sibTransId="{989AAC21-FF34-4019-9B26-96AB7D9F3B0E}"/>
    <dgm:cxn modelId="{1EBC3C43-BE13-4ABF-999A-51D5094B43C4}" type="presOf" srcId="{0A637557-D136-4B2A-B9AB-BE10CB11D4E8}" destId="{3615F3AA-EC62-4F0A-95EF-8F4A173C0855}" srcOrd="0" destOrd="0" presId="urn:microsoft.com/office/officeart/2005/8/layout/process2"/>
    <dgm:cxn modelId="{32A65F52-61DE-47C8-A5A3-CF45EBEF06F1}" type="presOf" srcId="{989AAC21-FF34-4019-9B26-96AB7D9F3B0E}" destId="{098E2B17-10B6-4B2B-9046-118655DA5CB7}" srcOrd="0" destOrd="0" presId="urn:microsoft.com/office/officeart/2005/8/layout/process2"/>
    <dgm:cxn modelId="{5B8BE69E-F6B8-4AE1-AF79-6A095A2C995A}" type="presOf" srcId="{96BF806E-66C7-4D31-B252-FA1E753ED1B5}" destId="{EC23534F-3AB4-4625-B4FA-838E4A387FC6}" srcOrd="0" destOrd="0" presId="urn:microsoft.com/office/officeart/2005/8/layout/process2"/>
    <dgm:cxn modelId="{7017EDAC-5A9C-4973-A67E-E60350861ADB}" type="presOf" srcId="{0A637557-D136-4B2A-B9AB-BE10CB11D4E8}" destId="{5A5FCF7A-2C28-48D0-B659-EE7E273873E9}" srcOrd="1" destOrd="0" presId="urn:microsoft.com/office/officeart/2005/8/layout/process2"/>
    <dgm:cxn modelId="{58FF89BB-2FDD-4D9B-9E59-DC72B3615D63}" srcId="{3E2A01CF-AB6F-4A24-BC0A-0C85CE1DAA76}" destId="{96BF806E-66C7-4D31-B252-FA1E753ED1B5}" srcOrd="2" destOrd="0" parTransId="{92766F35-F378-47E5-9BF7-3621F69411EC}" sibTransId="{D1FCD582-B4EB-4DC1-9784-51B4DE0DE8F7}"/>
    <dgm:cxn modelId="{F9A5C3BE-C8EA-403F-982C-89BA545C7C90}" srcId="{3E2A01CF-AB6F-4A24-BC0A-0C85CE1DAA76}" destId="{1DBFDDCC-5BD6-48BC-A8AF-6125B2A6E761}" srcOrd="0" destOrd="0" parTransId="{D46DACBE-3814-43B3-811C-9BCD2539306F}" sibTransId="{0A637557-D136-4B2A-B9AB-BE10CB11D4E8}"/>
    <dgm:cxn modelId="{56B7ACE6-8218-48A8-9F80-DC9F504C67E4}" type="presOf" srcId="{3E2A01CF-AB6F-4A24-BC0A-0C85CE1DAA76}" destId="{1D0D1200-20E0-414A-BF09-FDB02238356E}" srcOrd="0" destOrd="0" presId="urn:microsoft.com/office/officeart/2005/8/layout/process2"/>
    <dgm:cxn modelId="{FF09CAFF-250A-4397-AF24-666E764F2587}" type="presOf" srcId="{D7C27AE9-5170-4AFF-87CF-319F2DCA3DA9}" destId="{F14CD240-9370-452D-B12B-5D521ED8F171}" srcOrd="0" destOrd="0" presId="urn:microsoft.com/office/officeart/2005/8/layout/process2"/>
    <dgm:cxn modelId="{A9C9D013-952B-4055-9334-AB4E31CB870D}" type="presParOf" srcId="{1D0D1200-20E0-414A-BF09-FDB02238356E}" destId="{B447164F-5B6B-46A4-96A5-C06D083EE082}" srcOrd="0" destOrd="0" presId="urn:microsoft.com/office/officeart/2005/8/layout/process2"/>
    <dgm:cxn modelId="{717FFB15-461D-47C7-81A2-0B2EDF52CDB8}" type="presParOf" srcId="{1D0D1200-20E0-414A-BF09-FDB02238356E}" destId="{3615F3AA-EC62-4F0A-95EF-8F4A173C0855}" srcOrd="1" destOrd="0" presId="urn:microsoft.com/office/officeart/2005/8/layout/process2"/>
    <dgm:cxn modelId="{686896C2-B5A9-4A24-A6D4-9E877262E578}" type="presParOf" srcId="{3615F3AA-EC62-4F0A-95EF-8F4A173C0855}" destId="{5A5FCF7A-2C28-48D0-B659-EE7E273873E9}" srcOrd="0" destOrd="0" presId="urn:microsoft.com/office/officeart/2005/8/layout/process2"/>
    <dgm:cxn modelId="{1491A05E-7C68-4BF9-ADD9-DFD2BFD9EDDE}" type="presParOf" srcId="{1D0D1200-20E0-414A-BF09-FDB02238356E}" destId="{F14CD240-9370-452D-B12B-5D521ED8F171}" srcOrd="2" destOrd="0" presId="urn:microsoft.com/office/officeart/2005/8/layout/process2"/>
    <dgm:cxn modelId="{C8710487-4E1B-4265-9FE6-54C33BFE5B47}" type="presParOf" srcId="{1D0D1200-20E0-414A-BF09-FDB02238356E}" destId="{098E2B17-10B6-4B2B-9046-118655DA5CB7}" srcOrd="3" destOrd="0" presId="urn:microsoft.com/office/officeart/2005/8/layout/process2"/>
    <dgm:cxn modelId="{7872838B-4A76-4EEF-8F88-78645E55712F}" type="presParOf" srcId="{098E2B17-10B6-4B2B-9046-118655DA5CB7}" destId="{BF861F5E-167E-4F9F-8D6F-5222ACF22FA5}" srcOrd="0" destOrd="0" presId="urn:microsoft.com/office/officeart/2005/8/layout/process2"/>
    <dgm:cxn modelId="{3622BEDC-A338-4F20-BF71-B44EF7E7D293}" type="presParOf" srcId="{1D0D1200-20E0-414A-BF09-FDB02238356E}" destId="{EC23534F-3AB4-4625-B4FA-838E4A387FC6}" srcOrd="4"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25A5BA2-BBDB-4029-9463-AB0CC7E49CB8}" type="doc">
      <dgm:prSet loTypeId="urn:microsoft.com/office/officeart/2005/8/layout/hProcess9" loCatId="process" qsTypeId="urn:microsoft.com/office/officeart/2005/8/quickstyle/simple1" qsCatId="simple" csTypeId="urn:microsoft.com/office/officeart/2005/8/colors/accent1_2" csCatId="accent1" phldr="1"/>
      <dgm:spPr/>
      <dgm:t>
        <a:bodyPr/>
        <a:lstStyle/>
        <a:p>
          <a:endParaRPr lang="en-US"/>
        </a:p>
      </dgm:t>
    </dgm:pt>
    <dgm:pt modelId="{FAEF6A46-0A55-4A54-9B35-902B8CA22CCE}">
      <dgm:prSet phldrT="[Text]"/>
      <dgm:spPr/>
      <dgm:t>
        <a:bodyPr/>
        <a:lstStyle/>
        <a:p>
          <a:r>
            <a:rPr lang="en-US" dirty="0">
              <a:solidFill>
                <a:schemeClr val="tx1"/>
              </a:solidFill>
            </a:rPr>
            <a:t>Arrival</a:t>
          </a:r>
        </a:p>
      </dgm:t>
    </dgm:pt>
    <dgm:pt modelId="{722D84B0-A736-44A9-9129-9555B834646F}" type="parTrans" cxnId="{61958C5D-A6B4-4CAA-8ECE-9C379F71144C}">
      <dgm:prSet/>
      <dgm:spPr/>
      <dgm:t>
        <a:bodyPr/>
        <a:lstStyle/>
        <a:p>
          <a:endParaRPr lang="en-US"/>
        </a:p>
      </dgm:t>
    </dgm:pt>
    <dgm:pt modelId="{9768B1A5-CF87-48A4-B2C2-C01C91D4F942}" type="sibTrans" cxnId="{61958C5D-A6B4-4CAA-8ECE-9C379F71144C}">
      <dgm:prSet/>
      <dgm:spPr/>
      <dgm:t>
        <a:bodyPr/>
        <a:lstStyle/>
        <a:p>
          <a:endParaRPr lang="en-US"/>
        </a:p>
      </dgm:t>
    </dgm:pt>
    <dgm:pt modelId="{C42847F0-D621-4B78-BA25-ABCB0048EB73}">
      <dgm:prSet phldrT="[Text]"/>
      <dgm:spPr/>
      <dgm:t>
        <a:bodyPr/>
        <a:lstStyle/>
        <a:p>
          <a:r>
            <a:rPr lang="en-US" dirty="0">
              <a:solidFill>
                <a:schemeClr val="tx1"/>
              </a:solidFill>
            </a:rPr>
            <a:t>Integration</a:t>
          </a:r>
        </a:p>
      </dgm:t>
    </dgm:pt>
    <dgm:pt modelId="{AD68CDFC-C086-4F09-96AD-F4D593C930A4}" type="parTrans" cxnId="{2DA9118B-890A-42FF-B0DE-AA774DF4AEFF}">
      <dgm:prSet/>
      <dgm:spPr/>
      <dgm:t>
        <a:bodyPr/>
        <a:lstStyle/>
        <a:p>
          <a:endParaRPr lang="en-US"/>
        </a:p>
      </dgm:t>
    </dgm:pt>
    <dgm:pt modelId="{BF411979-37A9-4CF2-9E0D-71FE18CAC552}" type="sibTrans" cxnId="{2DA9118B-890A-42FF-B0DE-AA774DF4AEFF}">
      <dgm:prSet/>
      <dgm:spPr/>
      <dgm:t>
        <a:bodyPr/>
        <a:lstStyle/>
        <a:p>
          <a:endParaRPr lang="en-US"/>
        </a:p>
      </dgm:t>
    </dgm:pt>
    <dgm:pt modelId="{54AF4E33-4017-417E-B012-C42465A6DA08}">
      <dgm:prSet phldrT="[Text]"/>
      <dgm:spPr/>
      <dgm:t>
        <a:bodyPr/>
        <a:lstStyle/>
        <a:p>
          <a:r>
            <a:rPr lang="en-US" dirty="0">
              <a:solidFill>
                <a:schemeClr val="tx1"/>
              </a:solidFill>
            </a:rPr>
            <a:t>Working </a:t>
          </a:r>
        </a:p>
      </dgm:t>
    </dgm:pt>
    <dgm:pt modelId="{C49D286F-A489-4DCC-85D9-A39104637260}" type="parTrans" cxnId="{0212417E-8300-4EC9-BEB4-FC185102666C}">
      <dgm:prSet/>
      <dgm:spPr/>
      <dgm:t>
        <a:bodyPr/>
        <a:lstStyle/>
        <a:p>
          <a:endParaRPr lang="en-US"/>
        </a:p>
      </dgm:t>
    </dgm:pt>
    <dgm:pt modelId="{461F59FF-3E9B-4AF7-82A3-7B1654FDB809}" type="sibTrans" cxnId="{0212417E-8300-4EC9-BEB4-FC185102666C}">
      <dgm:prSet/>
      <dgm:spPr/>
      <dgm:t>
        <a:bodyPr/>
        <a:lstStyle/>
        <a:p>
          <a:endParaRPr lang="en-US"/>
        </a:p>
      </dgm:t>
    </dgm:pt>
    <dgm:pt modelId="{2AC6CC62-1218-4447-915D-DE018B3C1A68}">
      <dgm:prSet phldrT="[Text]"/>
      <dgm:spPr/>
      <dgm:t>
        <a:bodyPr/>
        <a:lstStyle/>
        <a:p>
          <a:r>
            <a:rPr lang="en-US" dirty="0">
              <a:solidFill>
                <a:schemeClr val="tx1"/>
              </a:solidFill>
            </a:rPr>
            <a:t>Gap analysis/</a:t>
          </a:r>
        </a:p>
        <a:p>
          <a:r>
            <a:rPr lang="en-US" dirty="0">
              <a:solidFill>
                <a:schemeClr val="tx1"/>
              </a:solidFill>
            </a:rPr>
            <a:t>training plan</a:t>
          </a:r>
        </a:p>
      </dgm:t>
    </dgm:pt>
    <dgm:pt modelId="{8DC5E425-F4BD-4D4F-89B2-AB3C0A345D6B}" type="parTrans" cxnId="{1053BB49-98A6-4036-8C32-FD17008BE307}">
      <dgm:prSet/>
      <dgm:spPr/>
      <dgm:t>
        <a:bodyPr/>
        <a:lstStyle/>
        <a:p>
          <a:endParaRPr lang="en-US"/>
        </a:p>
      </dgm:t>
    </dgm:pt>
    <dgm:pt modelId="{407F7FFA-8025-47C3-B3C3-FA9990858F28}" type="sibTrans" cxnId="{1053BB49-98A6-4036-8C32-FD17008BE307}">
      <dgm:prSet/>
      <dgm:spPr/>
      <dgm:t>
        <a:bodyPr/>
        <a:lstStyle/>
        <a:p>
          <a:endParaRPr lang="en-US"/>
        </a:p>
      </dgm:t>
    </dgm:pt>
    <dgm:pt modelId="{22ABFAC3-BD2B-40D0-9FD9-2D93BA461B5A}">
      <dgm:prSet phldrT="[Text]"/>
      <dgm:spPr/>
      <dgm:t>
        <a:bodyPr/>
        <a:lstStyle/>
        <a:p>
          <a:r>
            <a:rPr lang="en-US" dirty="0">
              <a:solidFill>
                <a:schemeClr val="tx1"/>
              </a:solidFill>
            </a:rPr>
            <a:t>Leaving</a:t>
          </a:r>
        </a:p>
      </dgm:t>
    </dgm:pt>
    <dgm:pt modelId="{B5D69C03-DB3E-45A5-A5DB-C896AE26B143}" type="parTrans" cxnId="{23FD258D-4773-4004-8C97-B839E6E54E93}">
      <dgm:prSet/>
      <dgm:spPr/>
      <dgm:t>
        <a:bodyPr/>
        <a:lstStyle/>
        <a:p>
          <a:endParaRPr lang="en-US"/>
        </a:p>
      </dgm:t>
    </dgm:pt>
    <dgm:pt modelId="{4F7DDF0A-9F1A-4A61-B1A1-F09F6B23EF3D}" type="sibTrans" cxnId="{23FD258D-4773-4004-8C97-B839E6E54E93}">
      <dgm:prSet/>
      <dgm:spPr/>
      <dgm:t>
        <a:bodyPr/>
        <a:lstStyle/>
        <a:p>
          <a:endParaRPr lang="en-US"/>
        </a:p>
      </dgm:t>
    </dgm:pt>
    <dgm:pt modelId="{0731A3BE-2DF2-485C-98C9-1576E1B25454}">
      <dgm:prSet phldrT="[Text]"/>
      <dgm:spPr/>
      <dgm:t>
        <a:bodyPr/>
        <a:lstStyle/>
        <a:p>
          <a:r>
            <a:rPr lang="en-US" dirty="0">
              <a:solidFill>
                <a:schemeClr val="tx1"/>
              </a:solidFill>
            </a:rPr>
            <a:t>Guidance and support</a:t>
          </a:r>
        </a:p>
      </dgm:t>
    </dgm:pt>
    <dgm:pt modelId="{B4F755BC-28BC-4E55-8826-BA04BCE2C201}" type="parTrans" cxnId="{7739D641-740D-437C-9C87-3C0A6643FCFD}">
      <dgm:prSet/>
      <dgm:spPr/>
      <dgm:t>
        <a:bodyPr/>
        <a:lstStyle/>
        <a:p>
          <a:endParaRPr lang="en-US"/>
        </a:p>
      </dgm:t>
    </dgm:pt>
    <dgm:pt modelId="{EB7C387E-3C9C-44BC-9F8D-8DFF9C3B7E73}" type="sibTrans" cxnId="{7739D641-740D-437C-9C87-3C0A6643FCFD}">
      <dgm:prSet/>
      <dgm:spPr/>
      <dgm:t>
        <a:bodyPr/>
        <a:lstStyle/>
        <a:p>
          <a:endParaRPr lang="en-US"/>
        </a:p>
      </dgm:t>
    </dgm:pt>
    <dgm:pt modelId="{7CCB2ABB-632B-4361-A4F4-A81AF365E818}" type="pres">
      <dgm:prSet presAssocID="{C25A5BA2-BBDB-4029-9463-AB0CC7E49CB8}" presName="CompostProcess" presStyleCnt="0">
        <dgm:presLayoutVars>
          <dgm:dir/>
          <dgm:resizeHandles val="exact"/>
        </dgm:presLayoutVars>
      </dgm:prSet>
      <dgm:spPr/>
    </dgm:pt>
    <dgm:pt modelId="{DC5ADA4C-6EA7-4C26-9550-E5648AF5222D}" type="pres">
      <dgm:prSet presAssocID="{C25A5BA2-BBDB-4029-9463-AB0CC7E49CB8}" presName="arrow" presStyleLbl="bgShp" presStyleIdx="0" presStyleCnt="1"/>
      <dgm:spPr/>
    </dgm:pt>
    <dgm:pt modelId="{BEF177AF-49FD-4831-B0C8-6C3D92835A10}" type="pres">
      <dgm:prSet presAssocID="{C25A5BA2-BBDB-4029-9463-AB0CC7E49CB8}" presName="linearProcess" presStyleCnt="0"/>
      <dgm:spPr/>
    </dgm:pt>
    <dgm:pt modelId="{C038FC3D-E434-400F-9221-456DE0988F78}" type="pres">
      <dgm:prSet presAssocID="{FAEF6A46-0A55-4A54-9B35-902B8CA22CCE}" presName="textNode" presStyleLbl="node1" presStyleIdx="0" presStyleCnt="3">
        <dgm:presLayoutVars>
          <dgm:bulletEnabled val="1"/>
        </dgm:presLayoutVars>
      </dgm:prSet>
      <dgm:spPr/>
    </dgm:pt>
    <dgm:pt modelId="{CA2EE992-CE2D-4B6B-99CE-920DC83B9B8C}" type="pres">
      <dgm:prSet presAssocID="{9768B1A5-CF87-48A4-B2C2-C01C91D4F942}" presName="sibTrans" presStyleCnt="0"/>
      <dgm:spPr/>
    </dgm:pt>
    <dgm:pt modelId="{3EA64E53-6D85-48E7-BC6B-6C6051FC312A}" type="pres">
      <dgm:prSet presAssocID="{54AF4E33-4017-417E-B012-C42465A6DA08}" presName="textNode" presStyleLbl="node1" presStyleIdx="1" presStyleCnt="3">
        <dgm:presLayoutVars>
          <dgm:bulletEnabled val="1"/>
        </dgm:presLayoutVars>
      </dgm:prSet>
      <dgm:spPr/>
    </dgm:pt>
    <dgm:pt modelId="{79A8243B-6B97-4045-9AB9-71F139BF5DF8}" type="pres">
      <dgm:prSet presAssocID="{461F59FF-3E9B-4AF7-82A3-7B1654FDB809}" presName="sibTrans" presStyleCnt="0"/>
      <dgm:spPr/>
    </dgm:pt>
    <dgm:pt modelId="{26E57576-7161-456D-B4FA-393D38BC190B}" type="pres">
      <dgm:prSet presAssocID="{22ABFAC3-BD2B-40D0-9FD9-2D93BA461B5A}" presName="textNode" presStyleLbl="node1" presStyleIdx="2" presStyleCnt="3">
        <dgm:presLayoutVars>
          <dgm:bulletEnabled val="1"/>
        </dgm:presLayoutVars>
      </dgm:prSet>
      <dgm:spPr/>
    </dgm:pt>
  </dgm:ptLst>
  <dgm:cxnLst>
    <dgm:cxn modelId="{6A3B8904-28A4-4A58-9A85-E4D8B5D0E353}" type="presOf" srcId="{22ABFAC3-BD2B-40D0-9FD9-2D93BA461B5A}" destId="{26E57576-7161-456D-B4FA-393D38BC190B}" srcOrd="0" destOrd="0" presId="urn:microsoft.com/office/officeart/2005/8/layout/hProcess9"/>
    <dgm:cxn modelId="{61958C5D-A6B4-4CAA-8ECE-9C379F71144C}" srcId="{C25A5BA2-BBDB-4029-9463-AB0CC7E49CB8}" destId="{FAEF6A46-0A55-4A54-9B35-902B8CA22CCE}" srcOrd="0" destOrd="0" parTransId="{722D84B0-A736-44A9-9129-9555B834646F}" sibTransId="{9768B1A5-CF87-48A4-B2C2-C01C91D4F942}"/>
    <dgm:cxn modelId="{2299B05F-901D-432C-B4CF-1B6A0A610BB0}" type="presOf" srcId="{0731A3BE-2DF2-485C-98C9-1576E1B25454}" destId="{26E57576-7161-456D-B4FA-393D38BC190B}" srcOrd="0" destOrd="1" presId="urn:microsoft.com/office/officeart/2005/8/layout/hProcess9"/>
    <dgm:cxn modelId="{7739D641-740D-437C-9C87-3C0A6643FCFD}" srcId="{22ABFAC3-BD2B-40D0-9FD9-2D93BA461B5A}" destId="{0731A3BE-2DF2-485C-98C9-1576E1B25454}" srcOrd="0" destOrd="0" parTransId="{B4F755BC-28BC-4E55-8826-BA04BCE2C201}" sibTransId="{EB7C387E-3C9C-44BC-9F8D-8DFF9C3B7E73}"/>
    <dgm:cxn modelId="{1053BB49-98A6-4036-8C32-FD17008BE307}" srcId="{54AF4E33-4017-417E-B012-C42465A6DA08}" destId="{2AC6CC62-1218-4447-915D-DE018B3C1A68}" srcOrd="0" destOrd="0" parTransId="{8DC5E425-F4BD-4D4F-89B2-AB3C0A345D6B}" sibTransId="{407F7FFA-8025-47C3-B3C3-FA9990858F28}"/>
    <dgm:cxn modelId="{0212417E-8300-4EC9-BEB4-FC185102666C}" srcId="{C25A5BA2-BBDB-4029-9463-AB0CC7E49CB8}" destId="{54AF4E33-4017-417E-B012-C42465A6DA08}" srcOrd="1" destOrd="0" parTransId="{C49D286F-A489-4DCC-85D9-A39104637260}" sibTransId="{461F59FF-3E9B-4AF7-82A3-7B1654FDB809}"/>
    <dgm:cxn modelId="{8F623786-8809-4CBC-B3C5-DE4C87B24C31}" type="presOf" srcId="{C42847F0-D621-4B78-BA25-ABCB0048EB73}" destId="{C038FC3D-E434-400F-9221-456DE0988F78}" srcOrd="0" destOrd="1" presId="urn:microsoft.com/office/officeart/2005/8/layout/hProcess9"/>
    <dgm:cxn modelId="{2DA9118B-890A-42FF-B0DE-AA774DF4AEFF}" srcId="{FAEF6A46-0A55-4A54-9B35-902B8CA22CCE}" destId="{C42847F0-D621-4B78-BA25-ABCB0048EB73}" srcOrd="0" destOrd="0" parTransId="{AD68CDFC-C086-4F09-96AD-F4D593C930A4}" sibTransId="{BF411979-37A9-4CF2-9E0D-71FE18CAC552}"/>
    <dgm:cxn modelId="{23FD258D-4773-4004-8C97-B839E6E54E93}" srcId="{C25A5BA2-BBDB-4029-9463-AB0CC7E49CB8}" destId="{22ABFAC3-BD2B-40D0-9FD9-2D93BA461B5A}" srcOrd="2" destOrd="0" parTransId="{B5D69C03-DB3E-45A5-A5DB-C896AE26B143}" sibTransId="{4F7DDF0A-9F1A-4A61-B1A1-F09F6B23EF3D}"/>
    <dgm:cxn modelId="{FF82E19F-0316-4D32-A70E-FFE22F1C55B6}" type="presOf" srcId="{2AC6CC62-1218-4447-915D-DE018B3C1A68}" destId="{3EA64E53-6D85-48E7-BC6B-6C6051FC312A}" srcOrd="0" destOrd="1" presId="urn:microsoft.com/office/officeart/2005/8/layout/hProcess9"/>
    <dgm:cxn modelId="{EAF38DD8-5309-4BB4-8CC5-7BE66A19BF73}" type="presOf" srcId="{C25A5BA2-BBDB-4029-9463-AB0CC7E49CB8}" destId="{7CCB2ABB-632B-4361-A4F4-A81AF365E818}" srcOrd="0" destOrd="0" presId="urn:microsoft.com/office/officeart/2005/8/layout/hProcess9"/>
    <dgm:cxn modelId="{18C40BDC-90A2-4FF5-BCA9-7CBDBA8BE8CD}" type="presOf" srcId="{54AF4E33-4017-417E-B012-C42465A6DA08}" destId="{3EA64E53-6D85-48E7-BC6B-6C6051FC312A}" srcOrd="0" destOrd="0" presId="urn:microsoft.com/office/officeart/2005/8/layout/hProcess9"/>
    <dgm:cxn modelId="{3AFDF5E8-1E9A-4DE1-9AAB-8B71A966BD34}" type="presOf" srcId="{FAEF6A46-0A55-4A54-9B35-902B8CA22CCE}" destId="{C038FC3D-E434-400F-9221-456DE0988F78}" srcOrd="0" destOrd="0" presId="urn:microsoft.com/office/officeart/2005/8/layout/hProcess9"/>
    <dgm:cxn modelId="{24B5D185-6F73-4849-944A-9055DA3C0A93}" type="presParOf" srcId="{7CCB2ABB-632B-4361-A4F4-A81AF365E818}" destId="{DC5ADA4C-6EA7-4C26-9550-E5648AF5222D}" srcOrd="0" destOrd="0" presId="urn:microsoft.com/office/officeart/2005/8/layout/hProcess9"/>
    <dgm:cxn modelId="{D57A0F71-2307-404F-B6C4-9460669BA887}" type="presParOf" srcId="{7CCB2ABB-632B-4361-A4F4-A81AF365E818}" destId="{BEF177AF-49FD-4831-B0C8-6C3D92835A10}" srcOrd="1" destOrd="0" presId="urn:microsoft.com/office/officeart/2005/8/layout/hProcess9"/>
    <dgm:cxn modelId="{6D7E22A9-EB49-4B9F-902D-217149CB78AA}" type="presParOf" srcId="{BEF177AF-49FD-4831-B0C8-6C3D92835A10}" destId="{C038FC3D-E434-400F-9221-456DE0988F78}" srcOrd="0" destOrd="0" presId="urn:microsoft.com/office/officeart/2005/8/layout/hProcess9"/>
    <dgm:cxn modelId="{3EB40A7C-909D-4003-8DAB-9E48896D7DC8}" type="presParOf" srcId="{BEF177AF-49FD-4831-B0C8-6C3D92835A10}" destId="{CA2EE992-CE2D-4B6B-99CE-920DC83B9B8C}" srcOrd="1" destOrd="0" presId="urn:microsoft.com/office/officeart/2005/8/layout/hProcess9"/>
    <dgm:cxn modelId="{226658CE-E817-46F8-890E-8ADCCBC4ED5E}" type="presParOf" srcId="{BEF177AF-49FD-4831-B0C8-6C3D92835A10}" destId="{3EA64E53-6D85-48E7-BC6B-6C6051FC312A}" srcOrd="2" destOrd="0" presId="urn:microsoft.com/office/officeart/2005/8/layout/hProcess9"/>
    <dgm:cxn modelId="{EDBC552F-F65B-4C3E-8BE9-17E6527F2A13}" type="presParOf" srcId="{BEF177AF-49FD-4831-B0C8-6C3D92835A10}" destId="{79A8243B-6B97-4045-9AB9-71F139BF5DF8}" srcOrd="3" destOrd="0" presId="urn:microsoft.com/office/officeart/2005/8/layout/hProcess9"/>
    <dgm:cxn modelId="{393F893A-E891-4EB2-A51C-C973877BDB57}" type="presParOf" srcId="{BEF177AF-49FD-4831-B0C8-6C3D92835A10}" destId="{26E57576-7161-456D-B4FA-393D38BC190B}"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CA8D4E-4DF4-C74B-96F0-A89FE7DA8424}">
      <dsp:nvSpPr>
        <dsp:cNvPr id="0" name=""/>
        <dsp:cNvSpPr/>
      </dsp:nvSpPr>
      <dsp:spPr>
        <a:xfrm>
          <a:off x="645794" y="0"/>
          <a:ext cx="7319010" cy="4546600"/>
        </a:xfrm>
        <a:prstGeom prst="rightArrow">
          <a:avLst/>
        </a:prstGeom>
        <a:solidFill>
          <a:schemeClr val="accent4">
            <a:tint val="4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dsp:style>
    </dsp:sp>
    <dsp:sp modelId="{AD1063CD-46DB-2141-BE50-CBA929F038FE}">
      <dsp:nvSpPr>
        <dsp:cNvPr id="0" name=""/>
        <dsp:cNvSpPr/>
      </dsp:nvSpPr>
      <dsp:spPr>
        <a:xfrm>
          <a:off x="9249" y="1363980"/>
          <a:ext cx="2771536" cy="1818640"/>
        </a:xfrm>
        <a:prstGeom prst="roundRect">
          <a:avLst/>
        </a:prstGeom>
        <a:gradFill rotWithShape="0">
          <a:gsLst>
            <a:gs pos="0">
              <a:schemeClr val="accent4">
                <a:hueOff val="0"/>
                <a:satOff val="0"/>
                <a:lumOff val="0"/>
                <a:alphaOff val="0"/>
                <a:tint val="50000"/>
                <a:satMod val="300000"/>
              </a:schemeClr>
            </a:gs>
            <a:gs pos="35000">
              <a:schemeClr val="accent4">
                <a:hueOff val="0"/>
                <a:satOff val="0"/>
                <a:lumOff val="0"/>
                <a:alphaOff val="0"/>
                <a:tint val="37000"/>
                <a:satMod val="300000"/>
              </a:schemeClr>
            </a:gs>
            <a:gs pos="100000">
              <a:schemeClr val="accent4">
                <a:hueOff val="0"/>
                <a:satOff val="0"/>
                <a:lumOff val="0"/>
                <a:alphaOff val="0"/>
                <a:tint val="15000"/>
                <a:satMod val="350000"/>
              </a:schemeClr>
            </a:gs>
          </a:gsLst>
          <a:lin ang="16200000" scaled="1"/>
        </a:gradFill>
        <a:ln w="57150" cmpd="sng">
          <a:solidFill>
            <a:srgbClr val="000000"/>
          </a:solid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Increased awareness</a:t>
          </a:r>
        </a:p>
      </dsp:txBody>
      <dsp:txXfrm>
        <a:off x="98028" y="1452759"/>
        <a:ext cx="2593978" cy="1641082"/>
      </dsp:txXfrm>
    </dsp:sp>
    <dsp:sp modelId="{02D3FCDC-9C9A-2A47-9FDB-037F7F56FE84}">
      <dsp:nvSpPr>
        <dsp:cNvPr id="0" name=""/>
        <dsp:cNvSpPr/>
      </dsp:nvSpPr>
      <dsp:spPr>
        <a:xfrm>
          <a:off x="2919531" y="1363980"/>
          <a:ext cx="2771536" cy="1818640"/>
        </a:xfrm>
        <a:prstGeom prst="roundRect">
          <a:avLst/>
        </a:prstGeom>
        <a:gradFill rotWithShape="0">
          <a:gsLst>
            <a:gs pos="0">
              <a:schemeClr val="accent4">
                <a:hueOff val="0"/>
                <a:satOff val="0"/>
                <a:lumOff val="0"/>
                <a:alphaOff val="0"/>
                <a:tint val="50000"/>
                <a:satMod val="300000"/>
              </a:schemeClr>
            </a:gs>
            <a:gs pos="35000">
              <a:schemeClr val="accent4">
                <a:hueOff val="0"/>
                <a:satOff val="0"/>
                <a:lumOff val="0"/>
                <a:alphaOff val="0"/>
                <a:tint val="37000"/>
                <a:satMod val="300000"/>
              </a:schemeClr>
            </a:gs>
            <a:gs pos="100000">
              <a:schemeClr val="accent4">
                <a:hueOff val="0"/>
                <a:satOff val="0"/>
                <a:lumOff val="0"/>
                <a:alphaOff val="0"/>
                <a:tint val="15000"/>
                <a:satMod val="350000"/>
              </a:schemeClr>
            </a:gs>
          </a:gsLst>
          <a:lin ang="16200000" scaled="1"/>
        </a:gradFill>
        <a:ln w="57150" cmpd="sng">
          <a:solidFill>
            <a:srgbClr val="000000"/>
          </a:solid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Better management</a:t>
          </a:r>
        </a:p>
      </dsp:txBody>
      <dsp:txXfrm>
        <a:off x="3008310" y="1452759"/>
        <a:ext cx="2593978" cy="1641082"/>
      </dsp:txXfrm>
    </dsp:sp>
    <dsp:sp modelId="{FE81E045-4589-5F4F-A00A-EDA63070FD7A}">
      <dsp:nvSpPr>
        <dsp:cNvPr id="0" name=""/>
        <dsp:cNvSpPr/>
      </dsp:nvSpPr>
      <dsp:spPr>
        <a:xfrm>
          <a:off x="5829813" y="1363980"/>
          <a:ext cx="2771536" cy="1818640"/>
        </a:xfrm>
        <a:prstGeom prst="roundRect">
          <a:avLst/>
        </a:prstGeom>
        <a:gradFill rotWithShape="0">
          <a:gsLst>
            <a:gs pos="0">
              <a:schemeClr val="accent4">
                <a:hueOff val="0"/>
                <a:satOff val="0"/>
                <a:lumOff val="0"/>
                <a:alphaOff val="0"/>
                <a:tint val="50000"/>
                <a:satMod val="300000"/>
              </a:schemeClr>
            </a:gs>
            <a:gs pos="35000">
              <a:schemeClr val="accent4">
                <a:hueOff val="0"/>
                <a:satOff val="0"/>
                <a:lumOff val="0"/>
                <a:alphaOff val="0"/>
                <a:tint val="37000"/>
                <a:satMod val="300000"/>
              </a:schemeClr>
            </a:gs>
            <a:gs pos="100000">
              <a:schemeClr val="accent4">
                <a:hueOff val="0"/>
                <a:satOff val="0"/>
                <a:lumOff val="0"/>
                <a:alphaOff val="0"/>
                <a:tint val="15000"/>
                <a:satMod val="350000"/>
              </a:schemeClr>
            </a:gs>
          </a:gsLst>
          <a:lin ang="16200000" scaled="1"/>
        </a:gradFill>
        <a:ln w="57150" cmpd="sng">
          <a:solidFill>
            <a:schemeClr val="tx2"/>
          </a:solid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Improved interpersonal relations</a:t>
          </a:r>
        </a:p>
      </dsp:txBody>
      <dsp:txXfrm>
        <a:off x="5918592" y="1452759"/>
        <a:ext cx="2593978" cy="164108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47164F-5B6B-46A4-96A5-C06D083EE082}">
      <dsp:nvSpPr>
        <dsp:cNvPr id="0" name=""/>
        <dsp:cNvSpPr/>
      </dsp:nvSpPr>
      <dsp:spPr>
        <a:xfrm>
          <a:off x="1144905" y="0"/>
          <a:ext cx="1748789" cy="971549"/>
        </a:xfrm>
        <a:prstGeom prst="roundRect">
          <a:avLst>
            <a:gd name="adj" fmla="val 10000"/>
          </a:avLst>
        </a:prstGeom>
        <a:solidFill>
          <a:srgbClr val="FFCC66"/>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1"/>
              </a:solidFill>
            </a:rPr>
            <a:t>Science</a:t>
          </a:r>
        </a:p>
      </dsp:txBody>
      <dsp:txXfrm>
        <a:off x="1173361" y="28456"/>
        <a:ext cx="1691877" cy="914637"/>
      </dsp:txXfrm>
    </dsp:sp>
    <dsp:sp modelId="{3615F3AA-EC62-4F0A-95EF-8F4A173C0855}">
      <dsp:nvSpPr>
        <dsp:cNvPr id="0" name=""/>
        <dsp:cNvSpPr/>
      </dsp:nvSpPr>
      <dsp:spPr>
        <a:xfrm rot="5400000">
          <a:off x="1837134" y="995838"/>
          <a:ext cx="364331" cy="437197"/>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rot="-5400000">
        <a:off x="1888141" y="1032271"/>
        <a:ext cx="262319" cy="255032"/>
      </dsp:txXfrm>
    </dsp:sp>
    <dsp:sp modelId="{F14CD240-9370-452D-B12B-5D521ED8F171}">
      <dsp:nvSpPr>
        <dsp:cNvPr id="0" name=""/>
        <dsp:cNvSpPr/>
      </dsp:nvSpPr>
      <dsp:spPr>
        <a:xfrm>
          <a:off x="1144905" y="1457324"/>
          <a:ext cx="1748789" cy="971549"/>
        </a:xfrm>
        <a:prstGeom prst="roundRect">
          <a:avLst>
            <a:gd name="adj" fmla="val 10000"/>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1"/>
              </a:solidFill>
            </a:rPr>
            <a:t>Interpersonal</a:t>
          </a:r>
        </a:p>
      </dsp:txBody>
      <dsp:txXfrm>
        <a:off x="1173361" y="1485780"/>
        <a:ext cx="1691877" cy="914637"/>
      </dsp:txXfrm>
    </dsp:sp>
    <dsp:sp modelId="{098E2B17-10B6-4B2B-9046-118655DA5CB7}">
      <dsp:nvSpPr>
        <dsp:cNvPr id="0" name=""/>
        <dsp:cNvSpPr/>
      </dsp:nvSpPr>
      <dsp:spPr>
        <a:xfrm rot="5400000">
          <a:off x="1837134" y="2453163"/>
          <a:ext cx="364331" cy="437197"/>
        </a:xfrm>
        <a:prstGeom prst="rightArrow">
          <a:avLst>
            <a:gd name="adj1" fmla="val 60000"/>
            <a:gd name="adj2" fmla="val 50000"/>
          </a:avLst>
        </a:prstGeom>
        <a:solidFill>
          <a:schemeClr val="bg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rot="-5400000">
        <a:off x="1888141" y="2489596"/>
        <a:ext cx="262319" cy="255032"/>
      </dsp:txXfrm>
    </dsp:sp>
    <dsp:sp modelId="{EC23534F-3AB4-4625-B4FA-838E4A387FC6}">
      <dsp:nvSpPr>
        <dsp:cNvPr id="0" name=""/>
        <dsp:cNvSpPr/>
      </dsp:nvSpPr>
      <dsp:spPr>
        <a:xfrm>
          <a:off x="1144905" y="2914650"/>
          <a:ext cx="1748789" cy="971549"/>
        </a:xfrm>
        <a:prstGeom prst="roundRect">
          <a:avLst>
            <a:gd name="adj" fmla="val 10000"/>
          </a:avLst>
        </a:prstGeom>
        <a:solidFill>
          <a:srgbClr val="66CCF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1"/>
              </a:solidFill>
            </a:rPr>
            <a:t>Career</a:t>
          </a:r>
        </a:p>
      </dsp:txBody>
      <dsp:txXfrm>
        <a:off x="1173361" y="2943106"/>
        <a:ext cx="1691877" cy="91463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5ADA4C-6EA7-4C26-9550-E5648AF5222D}">
      <dsp:nvSpPr>
        <dsp:cNvPr id="0" name=""/>
        <dsp:cNvSpPr/>
      </dsp:nvSpPr>
      <dsp:spPr>
        <a:xfrm>
          <a:off x="617219" y="0"/>
          <a:ext cx="6995160" cy="3886200"/>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038FC3D-E434-400F-9221-456DE0988F78}">
      <dsp:nvSpPr>
        <dsp:cNvPr id="0" name=""/>
        <dsp:cNvSpPr/>
      </dsp:nvSpPr>
      <dsp:spPr>
        <a:xfrm>
          <a:off x="153099" y="1165860"/>
          <a:ext cx="2468880" cy="15544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solidFill>
                <a:schemeClr val="tx1"/>
              </a:solidFill>
            </a:rPr>
            <a:t>Arrival</a:t>
          </a:r>
        </a:p>
        <a:p>
          <a:pPr marL="228600" lvl="1" indent="-228600" algn="l" defTabSz="977900">
            <a:lnSpc>
              <a:spcPct val="90000"/>
            </a:lnSpc>
            <a:spcBef>
              <a:spcPct val="0"/>
            </a:spcBef>
            <a:spcAft>
              <a:spcPct val="15000"/>
            </a:spcAft>
            <a:buChar char="•"/>
          </a:pPr>
          <a:r>
            <a:rPr lang="en-US" sz="2200" kern="1200" dirty="0">
              <a:solidFill>
                <a:schemeClr val="tx1"/>
              </a:solidFill>
            </a:rPr>
            <a:t>Integration</a:t>
          </a:r>
        </a:p>
      </dsp:txBody>
      <dsp:txXfrm>
        <a:off x="228982" y="1241743"/>
        <a:ext cx="2317114" cy="1402714"/>
      </dsp:txXfrm>
    </dsp:sp>
    <dsp:sp modelId="{3EA64E53-6D85-48E7-BC6B-6C6051FC312A}">
      <dsp:nvSpPr>
        <dsp:cNvPr id="0" name=""/>
        <dsp:cNvSpPr/>
      </dsp:nvSpPr>
      <dsp:spPr>
        <a:xfrm>
          <a:off x="2880360" y="1165860"/>
          <a:ext cx="2468880" cy="15544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solidFill>
                <a:schemeClr val="tx1"/>
              </a:solidFill>
            </a:rPr>
            <a:t>Working </a:t>
          </a:r>
        </a:p>
        <a:p>
          <a:pPr marL="228600" lvl="1" indent="-228600" algn="l" defTabSz="977900">
            <a:lnSpc>
              <a:spcPct val="90000"/>
            </a:lnSpc>
            <a:spcBef>
              <a:spcPct val="0"/>
            </a:spcBef>
            <a:spcAft>
              <a:spcPct val="15000"/>
            </a:spcAft>
            <a:buChar char="•"/>
          </a:pPr>
          <a:r>
            <a:rPr lang="en-US" sz="2200" kern="1200" dirty="0">
              <a:solidFill>
                <a:schemeClr val="tx1"/>
              </a:solidFill>
            </a:rPr>
            <a:t>Gap analysis/</a:t>
          </a:r>
        </a:p>
        <a:p>
          <a:pPr marL="228600" lvl="1" indent="-228600" algn="l" defTabSz="977900">
            <a:lnSpc>
              <a:spcPct val="90000"/>
            </a:lnSpc>
            <a:spcBef>
              <a:spcPct val="0"/>
            </a:spcBef>
            <a:spcAft>
              <a:spcPct val="15000"/>
            </a:spcAft>
            <a:buChar char="•"/>
          </a:pPr>
          <a:r>
            <a:rPr lang="en-US" sz="2200" kern="1200" dirty="0">
              <a:solidFill>
                <a:schemeClr val="tx1"/>
              </a:solidFill>
            </a:rPr>
            <a:t>training plan</a:t>
          </a:r>
        </a:p>
      </dsp:txBody>
      <dsp:txXfrm>
        <a:off x="2956243" y="1241743"/>
        <a:ext cx="2317114" cy="1402714"/>
      </dsp:txXfrm>
    </dsp:sp>
    <dsp:sp modelId="{26E57576-7161-456D-B4FA-393D38BC190B}">
      <dsp:nvSpPr>
        <dsp:cNvPr id="0" name=""/>
        <dsp:cNvSpPr/>
      </dsp:nvSpPr>
      <dsp:spPr>
        <a:xfrm>
          <a:off x="5607620" y="1165860"/>
          <a:ext cx="2468880" cy="15544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solidFill>
                <a:schemeClr val="tx1"/>
              </a:solidFill>
            </a:rPr>
            <a:t>Leaving</a:t>
          </a:r>
        </a:p>
        <a:p>
          <a:pPr marL="228600" lvl="1" indent="-228600" algn="l" defTabSz="977900">
            <a:lnSpc>
              <a:spcPct val="90000"/>
            </a:lnSpc>
            <a:spcBef>
              <a:spcPct val="0"/>
            </a:spcBef>
            <a:spcAft>
              <a:spcPct val="15000"/>
            </a:spcAft>
            <a:buChar char="•"/>
          </a:pPr>
          <a:r>
            <a:rPr lang="en-US" sz="2200" kern="1200" dirty="0">
              <a:solidFill>
                <a:schemeClr val="tx1"/>
              </a:solidFill>
            </a:rPr>
            <a:t>Guidance and support</a:t>
          </a:r>
        </a:p>
      </dsp:txBody>
      <dsp:txXfrm>
        <a:off x="5683503" y="1241743"/>
        <a:ext cx="2317114" cy="1402714"/>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3013763" cy="461804"/>
          </a:xfrm>
          <a:prstGeom prst="rect">
            <a:avLst/>
          </a:prstGeom>
          <a:noFill/>
          <a:ln>
            <a:noFill/>
          </a:ln>
          <a:effectLst/>
        </p:spPr>
        <p:txBody>
          <a:bodyPr vert="horz" wrap="square" lIns="92825" tIns="46413" rIns="92825" bIns="46413" numCol="1" anchor="t" anchorCtr="0" compatLnSpc="1">
            <a:prstTxWarp prst="textNoShape">
              <a:avLst/>
            </a:prstTxWarp>
          </a:bodyPr>
          <a:lstStyle>
            <a:lvl1pPr algn="l" eaLnBrk="1" hangingPunct="1">
              <a:defRPr sz="1200">
                <a:ea typeface="ＭＳ Ｐゴシック" charset="0"/>
                <a:cs typeface="+mn-cs"/>
              </a:defRPr>
            </a:lvl1pPr>
          </a:lstStyle>
          <a:p>
            <a:pPr>
              <a:defRPr/>
            </a:pPr>
            <a:endParaRPr lang="en-US"/>
          </a:p>
        </p:txBody>
      </p:sp>
      <p:sp>
        <p:nvSpPr>
          <p:cNvPr id="22531" name="Rectangle 3"/>
          <p:cNvSpPr>
            <a:spLocks noGrp="1" noChangeArrowheads="1"/>
          </p:cNvSpPr>
          <p:nvPr>
            <p:ph type="dt" sz="quarter" idx="1"/>
          </p:nvPr>
        </p:nvSpPr>
        <p:spPr bwMode="auto">
          <a:xfrm>
            <a:off x="3939466" y="0"/>
            <a:ext cx="3013763" cy="461804"/>
          </a:xfrm>
          <a:prstGeom prst="rect">
            <a:avLst/>
          </a:prstGeom>
          <a:noFill/>
          <a:ln>
            <a:noFill/>
          </a:ln>
          <a:effectLst/>
        </p:spPr>
        <p:txBody>
          <a:bodyPr vert="horz" wrap="square" lIns="92825" tIns="46413" rIns="92825" bIns="46413" numCol="1" anchor="t" anchorCtr="0" compatLnSpc="1">
            <a:prstTxWarp prst="textNoShape">
              <a:avLst/>
            </a:prstTxWarp>
          </a:bodyPr>
          <a:lstStyle>
            <a:lvl1pPr algn="r" eaLnBrk="1" hangingPunct="1">
              <a:defRPr sz="1200">
                <a:ea typeface="ＭＳ Ｐゴシック" charset="0"/>
                <a:cs typeface="+mn-cs"/>
              </a:defRPr>
            </a:lvl1pPr>
          </a:lstStyle>
          <a:p>
            <a:pPr>
              <a:defRPr/>
            </a:pPr>
            <a:endParaRPr lang="en-US"/>
          </a:p>
        </p:txBody>
      </p:sp>
      <p:sp>
        <p:nvSpPr>
          <p:cNvPr id="22532" name="Rectangle 4"/>
          <p:cNvSpPr>
            <a:spLocks noGrp="1" noChangeArrowheads="1"/>
          </p:cNvSpPr>
          <p:nvPr>
            <p:ph type="ftr" sz="quarter" idx="2"/>
          </p:nvPr>
        </p:nvSpPr>
        <p:spPr bwMode="auto">
          <a:xfrm>
            <a:off x="0" y="8772668"/>
            <a:ext cx="3013763" cy="461804"/>
          </a:xfrm>
          <a:prstGeom prst="rect">
            <a:avLst/>
          </a:prstGeom>
          <a:noFill/>
          <a:ln>
            <a:noFill/>
          </a:ln>
          <a:effectLst/>
        </p:spPr>
        <p:txBody>
          <a:bodyPr vert="horz" wrap="square" lIns="92825" tIns="46413" rIns="92825" bIns="46413" numCol="1" anchor="b" anchorCtr="0" compatLnSpc="1">
            <a:prstTxWarp prst="textNoShape">
              <a:avLst/>
            </a:prstTxWarp>
          </a:bodyPr>
          <a:lstStyle>
            <a:lvl1pPr algn="l" eaLnBrk="1" hangingPunct="1">
              <a:defRPr sz="1200">
                <a:ea typeface="ＭＳ Ｐゴシック" charset="0"/>
                <a:cs typeface="+mn-cs"/>
              </a:defRPr>
            </a:lvl1pPr>
          </a:lstStyle>
          <a:p>
            <a:pPr>
              <a:defRPr/>
            </a:pPr>
            <a:endParaRPr lang="en-US"/>
          </a:p>
        </p:txBody>
      </p:sp>
      <p:sp>
        <p:nvSpPr>
          <p:cNvPr id="22533" name="Rectangle 5"/>
          <p:cNvSpPr>
            <a:spLocks noGrp="1" noChangeArrowheads="1"/>
          </p:cNvSpPr>
          <p:nvPr>
            <p:ph type="sldNum" sz="quarter" idx="3"/>
          </p:nvPr>
        </p:nvSpPr>
        <p:spPr bwMode="auto">
          <a:xfrm>
            <a:off x="3939466" y="8772668"/>
            <a:ext cx="3013763" cy="461804"/>
          </a:xfrm>
          <a:prstGeom prst="rect">
            <a:avLst/>
          </a:prstGeom>
          <a:noFill/>
          <a:ln>
            <a:noFill/>
          </a:ln>
          <a:effectLst/>
        </p:spPr>
        <p:txBody>
          <a:bodyPr vert="horz" wrap="square" lIns="92825" tIns="46413" rIns="92825" bIns="46413" numCol="1" anchor="b" anchorCtr="0" compatLnSpc="1">
            <a:prstTxWarp prst="textNoShape">
              <a:avLst/>
            </a:prstTxWarp>
          </a:bodyPr>
          <a:lstStyle>
            <a:lvl1pPr algn="r" eaLnBrk="1" hangingPunct="1">
              <a:defRPr sz="1200"/>
            </a:lvl1pPr>
          </a:lstStyle>
          <a:p>
            <a:pPr>
              <a:defRPr/>
            </a:pPr>
            <a:fld id="{28D07DB5-1042-F545-8B99-F0799CA59688}" type="slidenum">
              <a:rPr lang="en-US"/>
              <a:pPr>
                <a:defRPr/>
              </a:pPr>
              <a:t>‹#›</a:t>
            </a:fld>
            <a:endParaRPr lang="en-US"/>
          </a:p>
        </p:txBody>
      </p:sp>
    </p:spTree>
    <p:extLst>
      <p:ext uri="{BB962C8B-B14F-4D97-AF65-F5344CB8AC3E}">
        <p14:creationId xmlns:p14="http://schemas.microsoft.com/office/powerpoint/2010/main" val="293169753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4.jpeg>
</file>

<file path=ppt/media/image15.png>
</file>

<file path=ppt/media/image16.png>
</file>

<file path=ppt/media/image17.tiff>
</file>

<file path=ppt/media/image18.tiff>
</file>

<file path=ppt/media/image19.tiff>
</file>

<file path=ppt/media/image2.jpeg>
</file>

<file path=ppt/media/image20.tiff>
</file>

<file path=ppt/media/image21.tiff>
</file>

<file path=ppt/media/image22.tiff>
</file>

<file path=ppt/media/image23.tiff>
</file>

<file path=ppt/media/image3.png>
</file>

<file path=ppt/media/image4.jpeg>
</file>

<file path=ppt/media/image5.jpe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434" name="Rectangle 2"/>
          <p:cNvSpPr>
            <a:spLocks noGrp="1" noChangeArrowheads="1"/>
          </p:cNvSpPr>
          <p:nvPr>
            <p:ph type="hdr" sz="quarter"/>
          </p:nvPr>
        </p:nvSpPr>
        <p:spPr bwMode="auto">
          <a:xfrm>
            <a:off x="0" y="0"/>
            <a:ext cx="3013763" cy="461804"/>
          </a:xfrm>
          <a:prstGeom prst="rect">
            <a:avLst/>
          </a:prstGeom>
          <a:noFill/>
          <a:ln>
            <a:noFill/>
          </a:ln>
          <a:effectLst/>
        </p:spPr>
        <p:txBody>
          <a:bodyPr vert="horz" wrap="square" lIns="92825" tIns="46413" rIns="92825" bIns="46413" numCol="1" anchor="t" anchorCtr="0" compatLnSpc="1">
            <a:prstTxWarp prst="textNoShape">
              <a:avLst/>
            </a:prstTxWarp>
          </a:bodyPr>
          <a:lstStyle>
            <a:lvl1pPr algn="l" eaLnBrk="1" hangingPunct="1">
              <a:defRPr sz="1200">
                <a:ea typeface="ＭＳ Ｐゴシック" charset="0"/>
                <a:cs typeface="+mn-cs"/>
              </a:defRPr>
            </a:lvl1pPr>
          </a:lstStyle>
          <a:p>
            <a:pPr>
              <a:defRPr/>
            </a:pPr>
            <a:endParaRPr lang="en-US"/>
          </a:p>
        </p:txBody>
      </p:sp>
      <p:sp>
        <p:nvSpPr>
          <p:cNvPr id="18435" name="Rectangle 3"/>
          <p:cNvSpPr>
            <a:spLocks noGrp="1" noChangeArrowheads="1"/>
          </p:cNvSpPr>
          <p:nvPr>
            <p:ph type="dt" idx="1"/>
          </p:nvPr>
        </p:nvSpPr>
        <p:spPr bwMode="auto">
          <a:xfrm>
            <a:off x="3939466" y="0"/>
            <a:ext cx="3013763" cy="461804"/>
          </a:xfrm>
          <a:prstGeom prst="rect">
            <a:avLst/>
          </a:prstGeom>
          <a:noFill/>
          <a:ln>
            <a:noFill/>
          </a:ln>
          <a:effectLst/>
        </p:spPr>
        <p:txBody>
          <a:bodyPr vert="horz" wrap="square" lIns="92825" tIns="46413" rIns="92825" bIns="46413" numCol="1" anchor="t" anchorCtr="0" compatLnSpc="1">
            <a:prstTxWarp prst="textNoShape">
              <a:avLst/>
            </a:prstTxWarp>
          </a:bodyPr>
          <a:lstStyle>
            <a:lvl1pPr algn="r" eaLnBrk="1" hangingPunct="1">
              <a:defRPr sz="1200">
                <a:ea typeface="ＭＳ Ｐゴシック" charset="0"/>
                <a:cs typeface="+mn-cs"/>
              </a:defRPr>
            </a:lvl1pPr>
          </a:lstStyle>
          <a:p>
            <a:pPr>
              <a:defRPr/>
            </a:pPr>
            <a:endParaRPr lang="en-US"/>
          </a:p>
        </p:txBody>
      </p:sp>
      <p:sp>
        <p:nvSpPr>
          <p:cNvPr id="14340" name="Rectangle 4"/>
          <p:cNvSpPr>
            <a:spLocks noGrp="1" noRot="1" noChangeAspect="1" noChangeArrowheads="1" noTextEdit="1"/>
          </p:cNvSpPr>
          <p:nvPr>
            <p:ph type="sldImg" idx="2"/>
          </p:nvPr>
        </p:nvSpPr>
        <p:spPr bwMode="auto">
          <a:xfrm>
            <a:off x="1168400" y="692150"/>
            <a:ext cx="4618038" cy="346392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8437" name="Rectangle 5"/>
          <p:cNvSpPr>
            <a:spLocks noGrp="1" noChangeArrowheads="1"/>
          </p:cNvSpPr>
          <p:nvPr>
            <p:ph type="body" sz="quarter" idx="3"/>
          </p:nvPr>
        </p:nvSpPr>
        <p:spPr bwMode="auto">
          <a:xfrm>
            <a:off x="695484" y="4387136"/>
            <a:ext cx="5563870" cy="4156234"/>
          </a:xfrm>
          <a:prstGeom prst="rect">
            <a:avLst/>
          </a:prstGeom>
          <a:noFill/>
          <a:ln>
            <a:noFill/>
          </a:ln>
          <a:effectLst/>
        </p:spPr>
        <p:txBody>
          <a:bodyPr vert="horz" wrap="square" lIns="92825" tIns="46413" rIns="92825" bIns="46413"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8438" name="Rectangle 6"/>
          <p:cNvSpPr>
            <a:spLocks noGrp="1" noChangeArrowheads="1"/>
          </p:cNvSpPr>
          <p:nvPr>
            <p:ph type="ftr" sz="quarter" idx="4"/>
          </p:nvPr>
        </p:nvSpPr>
        <p:spPr bwMode="auto">
          <a:xfrm>
            <a:off x="0" y="8772668"/>
            <a:ext cx="3013763" cy="461804"/>
          </a:xfrm>
          <a:prstGeom prst="rect">
            <a:avLst/>
          </a:prstGeom>
          <a:noFill/>
          <a:ln>
            <a:noFill/>
          </a:ln>
          <a:effectLst/>
        </p:spPr>
        <p:txBody>
          <a:bodyPr vert="horz" wrap="square" lIns="92825" tIns="46413" rIns="92825" bIns="46413" numCol="1" anchor="b" anchorCtr="0" compatLnSpc="1">
            <a:prstTxWarp prst="textNoShape">
              <a:avLst/>
            </a:prstTxWarp>
          </a:bodyPr>
          <a:lstStyle>
            <a:lvl1pPr algn="l" eaLnBrk="1" hangingPunct="1">
              <a:defRPr sz="1200">
                <a:ea typeface="ＭＳ Ｐゴシック" charset="0"/>
                <a:cs typeface="+mn-cs"/>
              </a:defRPr>
            </a:lvl1pPr>
          </a:lstStyle>
          <a:p>
            <a:pPr>
              <a:defRPr/>
            </a:pPr>
            <a:endParaRPr lang="en-US"/>
          </a:p>
        </p:txBody>
      </p:sp>
      <p:sp>
        <p:nvSpPr>
          <p:cNvPr id="18439" name="Rectangle 7"/>
          <p:cNvSpPr>
            <a:spLocks noGrp="1" noChangeArrowheads="1"/>
          </p:cNvSpPr>
          <p:nvPr>
            <p:ph type="sldNum" sz="quarter" idx="5"/>
          </p:nvPr>
        </p:nvSpPr>
        <p:spPr bwMode="auto">
          <a:xfrm>
            <a:off x="3939466" y="8772668"/>
            <a:ext cx="3013763" cy="461804"/>
          </a:xfrm>
          <a:prstGeom prst="rect">
            <a:avLst/>
          </a:prstGeom>
          <a:noFill/>
          <a:ln>
            <a:noFill/>
          </a:ln>
          <a:effectLst/>
        </p:spPr>
        <p:txBody>
          <a:bodyPr vert="horz" wrap="square" lIns="92825" tIns="46413" rIns="92825" bIns="46413" numCol="1" anchor="b" anchorCtr="0" compatLnSpc="1">
            <a:prstTxWarp prst="textNoShape">
              <a:avLst/>
            </a:prstTxWarp>
          </a:bodyPr>
          <a:lstStyle>
            <a:lvl1pPr algn="r" eaLnBrk="1" hangingPunct="1">
              <a:defRPr sz="1200"/>
            </a:lvl1pPr>
          </a:lstStyle>
          <a:p>
            <a:pPr>
              <a:defRPr/>
            </a:pPr>
            <a:fld id="{E8383242-5798-B843-9F31-09050239CCAA}" type="slidenum">
              <a:rPr lang="en-US"/>
              <a:pPr>
                <a:defRPr/>
              </a:pPr>
              <a:t>‹#›</a:t>
            </a:fld>
            <a:endParaRPr lang="en-US"/>
          </a:p>
        </p:txBody>
      </p:sp>
    </p:spTree>
    <p:extLst>
      <p:ext uri="{BB962C8B-B14F-4D97-AF65-F5344CB8AC3E}">
        <p14:creationId xmlns:p14="http://schemas.microsoft.com/office/powerpoint/2010/main" val="185100430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54243" indent="-290093">
              <a:defRPr sz="2400">
                <a:solidFill>
                  <a:schemeClr val="tx1"/>
                </a:solidFill>
                <a:latin typeface="Arial" charset="0"/>
                <a:ea typeface="ＭＳ Ｐゴシック" charset="0"/>
              </a:defRPr>
            </a:lvl2pPr>
            <a:lvl3pPr marL="1160374" indent="-232075">
              <a:defRPr sz="2400">
                <a:solidFill>
                  <a:schemeClr val="tx1"/>
                </a:solidFill>
                <a:latin typeface="Arial" charset="0"/>
                <a:ea typeface="ＭＳ Ｐゴシック" charset="0"/>
              </a:defRPr>
            </a:lvl3pPr>
            <a:lvl4pPr marL="1624523" indent="-232075">
              <a:defRPr sz="2400">
                <a:solidFill>
                  <a:schemeClr val="tx1"/>
                </a:solidFill>
                <a:latin typeface="Arial" charset="0"/>
                <a:ea typeface="ＭＳ Ｐゴシック" charset="0"/>
              </a:defRPr>
            </a:lvl4pPr>
            <a:lvl5pPr marL="2088672" indent="-232075">
              <a:defRPr sz="2400">
                <a:solidFill>
                  <a:schemeClr val="tx1"/>
                </a:solidFill>
                <a:latin typeface="Arial" charset="0"/>
                <a:ea typeface="ＭＳ Ｐゴシック" charset="0"/>
              </a:defRPr>
            </a:lvl5pPr>
            <a:lvl6pPr marL="2552822" indent="-232075" algn="ctr" eaLnBrk="0" fontAlgn="base" hangingPunct="0">
              <a:spcBef>
                <a:spcPct val="0"/>
              </a:spcBef>
              <a:spcAft>
                <a:spcPct val="0"/>
              </a:spcAft>
              <a:defRPr sz="2400">
                <a:solidFill>
                  <a:schemeClr val="tx1"/>
                </a:solidFill>
                <a:latin typeface="Arial" charset="0"/>
                <a:ea typeface="ＭＳ Ｐゴシック" charset="0"/>
              </a:defRPr>
            </a:lvl6pPr>
            <a:lvl7pPr marL="3016971" indent="-232075" algn="ctr" eaLnBrk="0" fontAlgn="base" hangingPunct="0">
              <a:spcBef>
                <a:spcPct val="0"/>
              </a:spcBef>
              <a:spcAft>
                <a:spcPct val="0"/>
              </a:spcAft>
              <a:defRPr sz="2400">
                <a:solidFill>
                  <a:schemeClr val="tx1"/>
                </a:solidFill>
                <a:latin typeface="Arial" charset="0"/>
                <a:ea typeface="ＭＳ Ｐゴシック" charset="0"/>
              </a:defRPr>
            </a:lvl7pPr>
            <a:lvl8pPr marL="3481121" indent="-232075" algn="ctr" eaLnBrk="0" fontAlgn="base" hangingPunct="0">
              <a:spcBef>
                <a:spcPct val="0"/>
              </a:spcBef>
              <a:spcAft>
                <a:spcPct val="0"/>
              </a:spcAft>
              <a:defRPr sz="2400">
                <a:solidFill>
                  <a:schemeClr val="tx1"/>
                </a:solidFill>
                <a:latin typeface="Arial" charset="0"/>
                <a:ea typeface="ＭＳ Ｐゴシック" charset="0"/>
              </a:defRPr>
            </a:lvl8pPr>
            <a:lvl9pPr marL="3945270" indent="-232075" algn="ctr" eaLnBrk="0" fontAlgn="base" hangingPunct="0">
              <a:spcBef>
                <a:spcPct val="0"/>
              </a:spcBef>
              <a:spcAft>
                <a:spcPct val="0"/>
              </a:spcAft>
              <a:defRPr sz="2400">
                <a:solidFill>
                  <a:schemeClr val="tx1"/>
                </a:solidFill>
                <a:latin typeface="Arial" charset="0"/>
                <a:ea typeface="ＭＳ Ｐゴシック" charset="0"/>
              </a:defRPr>
            </a:lvl9pPr>
          </a:lstStyle>
          <a:p>
            <a:fld id="{FF82B3C3-DC3E-4C4D-BAD3-E56D790F56E6}" type="slidenum">
              <a:rPr lang="en-US" sz="1200"/>
              <a:pPr/>
              <a:t>3</a:t>
            </a:fld>
            <a:endParaRPr lang="en-US" sz="1200"/>
          </a:p>
        </p:txBody>
      </p:sp>
      <p:sp>
        <p:nvSpPr>
          <p:cNvPr id="18434" name="Rectangle 2"/>
          <p:cNvSpPr>
            <a:spLocks noGrp="1" noRot="1" noChangeAspect="1" noChangeArrowheads="1" noTextEdit="1"/>
          </p:cNvSpPr>
          <p:nvPr>
            <p:ph type="sldImg"/>
          </p:nvPr>
        </p:nvSpPr>
        <p:spPr>
          <a:ln/>
        </p:spPr>
      </p:sp>
      <p:sp>
        <p:nvSpPr>
          <p:cNvPr id="96259" name="Rectangle 3"/>
          <p:cNvSpPr>
            <a:spLocks noGrp="1" noChangeArrowheads="1"/>
          </p:cNvSpPr>
          <p:nvPr>
            <p:ph type="body" idx="1"/>
          </p:nvPr>
        </p:nvSpPr>
        <p:spPr/>
        <p:txBody>
          <a:bodyPr/>
          <a:lstStyle/>
          <a:p>
            <a:pPr eaLnBrk="1" hangingPunct="1">
              <a:spcBef>
                <a:spcPct val="0"/>
              </a:spcBef>
              <a:defRPr/>
            </a:pPr>
            <a:endParaRPr lang="en-US" sz="1800">
              <a:cs typeface="+mn-cs"/>
            </a:endParaRPr>
          </a:p>
        </p:txBody>
      </p:sp>
    </p:spTree>
    <p:extLst>
      <p:ext uri="{BB962C8B-B14F-4D97-AF65-F5344CB8AC3E}">
        <p14:creationId xmlns:p14="http://schemas.microsoft.com/office/powerpoint/2010/main" val="24249480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E8383242-5798-B843-9F31-09050239CCAA}" type="slidenum">
              <a:rPr lang="en-US" smtClean="0"/>
              <a:pPr>
                <a:defRPr/>
              </a:pPr>
              <a:t>19</a:t>
            </a:fld>
            <a:endParaRPr lang="en-US"/>
          </a:p>
        </p:txBody>
      </p:sp>
    </p:spTree>
    <p:extLst>
      <p:ext uri="{BB962C8B-B14F-4D97-AF65-F5344CB8AC3E}">
        <p14:creationId xmlns:p14="http://schemas.microsoft.com/office/powerpoint/2010/main" val="938282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E8383242-5798-B843-9F31-09050239CCAA}" type="slidenum">
              <a:rPr lang="en-US" smtClean="0"/>
              <a:pPr>
                <a:defRPr/>
              </a:pPr>
              <a:t>20</a:t>
            </a:fld>
            <a:endParaRPr lang="en-US"/>
          </a:p>
        </p:txBody>
      </p:sp>
    </p:spTree>
    <p:extLst>
      <p:ext uri="{BB962C8B-B14F-4D97-AF65-F5344CB8AC3E}">
        <p14:creationId xmlns:p14="http://schemas.microsoft.com/office/powerpoint/2010/main" val="6186213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fld id="{B548A818-98DB-2D48-BD87-2F56884972FD}" type="slidenum">
              <a:rPr lang="en-US" sz="1200"/>
              <a:pPr/>
              <a:t>21</a:t>
            </a:fld>
            <a:endParaRPr lang="en-US" sz="1200"/>
          </a:p>
        </p:txBody>
      </p:sp>
      <p:sp>
        <p:nvSpPr>
          <p:cNvPr id="27650" name="Rectangle 2"/>
          <p:cNvSpPr>
            <a:spLocks noGrp="1" noRot="1" noChangeAspect="1" noChangeArrowheads="1" noTextEdit="1"/>
          </p:cNvSpPr>
          <p:nvPr>
            <p:ph type="sldImg"/>
          </p:nvPr>
        </p:nvSpPr>
        <p:spPr>
          <a:ln/>
        </p:spPr>
      </p:sp>
      <p:sp>
        <p:nvSpPr>
          <p:cNvPr id="27651"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endParaRPr lang="en-US" sz="1800">
              <a:ea typeface="ＭＳ Ｐゴシック" charset="0"/>
              <a:cs typeface="ＭＳ Ｐゴシック" charset="0"/>
            </a:endParaRPr>
          </a:p>
        </p:txBody>
      </p:sp>
    </p:spTree>
    <p:extLst>
      <p:ext uri="{BB962C8B-B14F-4D97-AF65-F5344CB8AC3E}">
        <p14:creationId xmlns:p14="http://schemas.microsoft.com/office/powerpoint/2010/main" val="10178572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7"/>
          <p:cNvSpPr>
            <a:spLocks noGrp="1" noChangeArrowheads="1"/>
          </p:cNvSpPr>
          <p:nvPr>
            <p:ph type="sldNum" sz="quarter" idx="5"/>
          </p:nvPr>
        </p:nvSpPr>
        <p:spPr>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fld id="{E7A671A3-C567-BD48-8087-6144F274FC95}" type="slidenum">
              <a:rPr lang="en-US" sz="1200"/>
              <a:pPr/>
              <a:t>22</a:t>
            </a:fld>
            <a:endParaRPr lang="en-US" sz="1200"/>
          </a:p>
        </p:txBody>
      </p:sp>
      <p:sp>
        <p:nvSpPr>
          <p:cNvPr id="45058"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ln/>
        </p:spPr>
        <p:txBody>
          <a:bodyPr/>
          <a:lstStyle/>
          <a:p>
            <a:pPr eaLnBrk="1" hangingPunct="1">
              <a:defRPr/>
            </a:pPr>
            <a:endParaRPr lang="en-US">
              <a:cs typeface="+mn-cs"/>
            </a:endParaRPr>
          </a:p>
        </p:txBody>
      </p:sp>
    </p:spTree>
    <p:extLst>
      <p:ext uri="{BB962C8B-B14F-4D97-AF65-F5344CB8AC3E}">
        <p14:creationId xmlns:p14="http://schemas.microsoft.com/office/powerpoint/2010/main" val="2719510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E8383242-5798-B843-9F31-09050239CCAA}" type="slidenum">
              <a:rPr lang="en-US" smtClean="0"/>
              <a:pPr>
                <a:defRPr/>
              </a:pPr>
              <a:t>23</a:t>
            </a:fld>
            <a:endParaRPr lang="en-US"/>
          </a:p>
        </p:txBody>
      </p:sp>
    </p:spTree>
    <p:extLst>
      <p:ext uri="{BB962C8B-B14F-4D97-AF65-F5344CB8AC3E}">
        <p14:creationId xmlns:p14="http://schemas.microsoft.com/office/powerpoint/2010/main" val="12000052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7"/>
          <p:cNvSpPr>
            <a:spLocks noGrp="1" noChangeArrowheads="1"/>
          </p:cNvSpPr>
          <p:nvPr>
            <p:ph type="sldNum" sz="quarter" idx="5"/>
          </p:nvPr>
        </p:nvSpPr>
        <p:spPr>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fld id="{D220AA2C-A015-5C4E-8C7B-4668F7E2A2F7}" type="slidenum">
              <a:rPr lang="en-US" sz="1200"/>
              <a:pPr/>
              <a:t>24</a:t>
            </a:fld>
            <a:endParaRPr lang="en-US" sz="1200"/>
          </a:p>
        </p:txBody>
      </p:sp>
      <p:sp>
        <p:nvSpPr>
          <p:cNvPr id="47106" name="Rectangle 2"/>
          <p:cNvSpPr>
            <a:spLocks noGrp="1" noRot="1" noChangeAspect="1" noChangeArrowheads="1" noTextEdit="1"/>
          </p:cNvSpPr>
          <p:nvPr>
            <p:ph type="sldImg"/>
          </p:nvPr>
        </p:nvSpPr>
        <p:spPr>
          <a:ln/>
        </p:spPr>
      </p:sp>
      <p:sp>
        <p:nvSpPr>
          <p:cNvPr id="40964" name="Rectangle 3"/>
          <p:cNvSpPr>
            <a:spLocks noGrp="1" noChangeArrowheads="1"/>
          </p:cNvSpPr>
          <p:nvPr>
            <p:ph type="body" idx="1"/>
          </p:nvPr>
        </p:nvSpPr>
        <p:spPr>
          <a:ln/>
        </p:spPr>
        <p:txBody>
          <a:bodyPr/>
          <a:lstStyle/>
          <a:p>
            <a:pPr eaLnBrk="1" hangingPunct="1">
              <a:defRPr/>
            </a:pPr>
            <a:endParaRPr lang="en-US">
              <a:cs typeface="+mn-cs"/>
            </a:endParaRPr>
          </a:p>
        </p:txBody>
      </p:sp>
    </p:spTree>
    <p:extLst>
      <p:ext uri="{BB962C8B-B14F-4D97-AF65-F5344CB8AC3E}">
        <p14:creationId xmlns:p14="http://schemas.microsoft.com/office/powerpoint/2010/main" val="8369200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54243" indent="-290093">
              <a:defRPr sz="2400">
                <a:solidFill>
                  <a:schemeClr val="tx1"/>
                </a:solidFill>
                <a:latin typeface="Arial" charset="0"/>
                <a:ea typeface="ＭＳ Ｐゴシック" charset="0"/>
              </a:defRPr>
            </a:lvl2pPr>
            <a:lvl3pPr marL="1160374" indent="-232075">
              <a:defRPr sz="2400">
                <a:solidFill>
                  <a:schemeClr val="tx1"/>
                </a:solidFill>
                <a:latin typeface="Arial" charset="0"/>
                <a:ea typeface="ＭＳ Ｐゴシック" charset="0"/>
              </a:defRPr>
            </a:lvl3pPr>
            <a:lvl4pPr marL="1624523" indent="-232075">
              <a:defRPr sz="2400">
                <a:solidFill>
                  <a:schemeClr val="tx1"/>
                </a:solidFill>
                <a:latin typeface="Arial" charset="0"/>
                <a:ea typeface="ＭＳ Ｐゴシック" charset="0"/>
              </a:defRPr>
            </a:lvl4pPr>
            <a:lvl5pPr marL="2088672" indent="-232075">
              <a:defRPr sz="2400">
                <a:solidFill>
                  <a:schemeClr val="tx1"/>
                </a:solidFill>
                <a:latin typeface="Arial" charset="0"/>
                <a:ea typeface="ＭＳ Ｐゴシック" charset="0"/>
              </a:defRPr>
            </a:lvl5pPr>
            <a:lvl6pPr marL="2552822" indent="-232075" algn="ctr" eaLnBrk="0" fontAlgn="base" hangingPunct="0">
              <a:spcBef>
                <a:spcPct val="0"/>
              </a:spcBef>
              <a:spcAft>
                <a:spcPct val="0"/>
              </a:spcAft>
              <a:defRPr sz="2400">
                <a:solidFill>
                  <a:schemeClr val="tx1"/>
                </a:solidFill>
                <a:latin typeface="Arial" charset="0"/>
                <a:ea typeface="ＭＳ Ｐゴシック" charset="0"/>
              </a:defRPr>
            </a:lvl6pPr>
            <a:lvl7pPr marL="3016971" indent="-232075" algn="ctr" eaLnBrk="0" fontAlgn="base" hangingPunct="0">
              <a:spcBef>
                <a:spcPct val="0"/>
              </a:spcBef>
              <a:spcAft>
                <a:spcPct val="0"/>
              </a:spcAft>
              <a:defRPr sz="2400">
                <a:solidFill>
                  <a:schemeClr val="tx1"/>
                </a:solidFill>
                <a:latin typeface="Arial" charset="0"/>
                <a:ea typeface="ＭＳ Ｐゴシック" charset="0"/>
              </a:defRPr>
            </a:lvl7pPr>
            <a:lvl8pPr marL="3481121" indent="-232075" algn="ctr" eaLnBrk="0" fontAlgn="base" hangingPunct="0">
              <a:spcBef>
                <a:spcPct val="0"/>
              </a:spcBef>
              <a:spcAft>
                <a:spcPct val="0"/>
              </a:spcAft>
              <a:defRPr sz="2400">
                <a:solidFill>
                  <a:schemeClr val="tx1"/>
                </a:solidFill>
                <a:latin typeface="Arial" charset="0"/>
                <a:ea typeface="ＭＳ Ｐゴシック" charset="0"/>
              </a:defRPr>
            </a:lvl8pPr>
            <a:lvl9pPr marL="3945270" indent="-232075" algn="ctr" eaLnBrk="0" fontAlgn="base" hangingPunct="0">
              <a:spcBef>
                <a:spcPct val="0"/>
              </a:spcBef>
              <a:spcAft>
                <a:spcPct val="0"/>
              </a:spcAft>
              <a:defRPr sz="2400">
                <a:solidFill>
                  <a:schemeClr val="tx1"/>
                </a:solidFill>
                <a:latin typeface="Arial" charset="0"/>
                <a:ea typeface="ＭＳ Ｐゴシック" charset="0"/>
              </a:defRPr>
            </a:lvl9pPr>
          </a:lstStyle>
          <a:p>
            <a:fld id="{6CB73767-6445-FF4F-A30D-7D483395A18A}" type="slidenum">
              <a:rPr lang="en-US" sz="1200"/>
              <a:pPr/>
              <a:t>26</a:t>
            </a:fld>
            <a:endParaRPr lang="en-US" sz="1200"/>
          </a:p>
        </p:txBody>
      </p:sp>
      <p:sp>
        <p:nvSpPr>
          <p:cNvPr id="51202" name="Rectangle 2"/>
          <p:cNvSpPr>
            <a:spLocks noGrp="1" noRot="1" noChangeAspect="1" noChangeArrowheads="1" noTextEdit="1"/>
          </p:cNvSpPr>
          <p:nvPr>
            <p:ph type="sldImg"/>
          </p:nvPr>
        </p:nvSpPr>
        <p:spPr>
          <a:ln/>
        </p:spPr>
      </p:sp>
      <p:sp>
        <p:nvSpPr>
          <p:cNvPr id="84995" name="Rectangle 3"/>
          <p:cNvSpPr>
            <a:spLocks noGrp="1" noChangeArrowheads="1"/>
          </p:cNvSpPr>
          <p:nvPr>
            <p:ph type="body" idx="1"/>
          </p:nvPr>
        </p:nvSpPr>
        <p:spPr/>
        <p:txBody>
          <a:bodyPr/>
          <a:lstStyle/>
          <a:p>
            <a:pPr eaLnBrk="1" hangingPunct="1">
              <a:spcBef>
                <a:spcPct val="0"/>
              </a:spcBef>
              <a:defRPr/>
            </a:pPr>
            <a:endParaRPr lang="en-US" sz="1800">
              <a:cs typeface="+mn-cs"/>
            </a:endParaRPr>
          </a:p>
        </p:txBody>
      </p:sp>
    </p:spTree>
    <p:extLst>
      <p:ext uri="{BB962C8B-B14F-4D97-AF65-F5344CB8AC3E}">
        <p14:creationId xmlns:p14="http://schemas.microsoft.com/office/powerpoint/2010/main" val="30153896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54243" indent="-290093">
              <a:defRPr sz="2400">
                <a:solidFill>
                  <a:schemeClr val="tx1"/>
                </a:solidFill>
                <a:latin typeface="Arial" charset="0"/>
                <a:ea typeface="ＭＳ Ｐゴシック" charset="0"/>
              </a:defRPr>
            </a:lvl2pPr>
            <a:lvl3pPr marL="1160374" indent="-232075">
              <a:defRPr sz="2400">
                <a:solidFill>
                  <a:schemeClr val="tx1"/>
                </a:solidFill>
                <a:latin typeface="Arial" charset="0"/>
                <a:ea typeface="ＭＳ Ｐゴシック" charset="0"/>
              </a:defRPr>
            </a:lvl3pPr>
            <a:lvl4pPr marL="1624523" indent="-232075">
              <a:defRPr sz="2400">
                <a:solidFill>
                  <a:schemeClr val="tx1"/>
                </a:solidFill>
                <a:latin typeface="Arial" charset="0"/>
                <a:ea typeface="ＭＳ Ｐゴシック" charset="0"/>
              </a:defRPr>
            </a:lvl4pPr>
            <a:lvl5pPr marL="2088672" indent="-232075">
              <a:defRPr sz="2400">
                <a:solidFill>
                  <a:schemeClr val="tx1"/>
                </a:solidFill>
                <a:latin typeface="Arial" charset="0"/>
                <a:ea typeface="ＭＳ Ｐゴシック" charset="0"/>
              </a:defRPr>
            </a:lvl5pPr>
            <a:lvl6pPr marL="2552822" indent="-232075" algn="ctr" eaLnBrk="0" fontAlgn="base" hangingPunct="0">
              <a:spcBef>
                <a:spcPct val="0"/>
              </a:spcBef>
              <a:spcAft>
                <a:spcPct val="0"/>
              </a:spcAft>
              <a:defRPr sz="2400">
                <a:solidFill>
                  <a:schemeClr val="tx1"/>
                </a:solidFill>
                <a:latin typeface="Arial" charset="0"/>
                <a:ea typeface="ＭＳ Ｐゴシック" charset="0"/>
              </a:defRPr>
            </a:lvl6pPr>
            <a:lvl7pPr marL="3016971" indent="-232075" algn="ctr" eaLnBrk="0" fontAlgn="base" hangingPunct="0">
              <a:spcBef>
                <a:spcPct val="0"/>
              </a:spcBef>
              <a:spcAft>
                <a:spcPct val="0"/>
              </a:spcAft>
              <a:defRPr sz="2400">
                <a:solidFill>
                  <a:schemeClr val="tx1"/>
                </a:solidFill>
                <a:latin typeface="Arial" charset="0"/>
                <a:ea typeface="ＭＳ Ｐゴシック" charset="0"/>
              </a:defRPr>
            </a:lvl7pPr>
            <a:lvl8pPr marL="3481121" indent="-232075" algn="ctr" eaLnBrk="0" fontAlgn="base" hangingPunct="0">
              <a:spcBef>
                <a:spcPct val="0"/>
              </a:spcBef>
              <a:spcAft>
                <a:spcPct val="0"/>
              </a:spcAft>
              <a:defRPr sz="2400">
                <a:solidFill>
                  <a:schemeClr val="tx1"/>
                </a:solidFill>
                <a:latin typeface="Arial" charset="0"/>
                <a:ea typeface="ＭＳ Ｐゴシック" charset="0"/>
              </a:defRPr>
            </a:lvl8pPr>
            <a:lvl9pPr marL="3945270" indent="-232075" algn="ctr" eaLnBrk="0" fontAlgn="base" hangingPunct="0">
              <a:spcBef>
                <a:spcPct val="0"/>
              </a:spcBef>
              <a:spcAft>
                <a:spcPct val="0"/>
              </a:spcAft>
              <a:defRPr sz="2400">
                <a:solidFill>
                  <a:schemeClr val="tx1"/>
                </a:solidFill>
                <a:latin typeface="Arial" charset="0"/>
                <a:ea typeface="ＭＳ Ｐゴシック" charset="0"/>
              </a:defRPr>
            </a:lvl9pPr>
          </a:lstStyle>
          <a:p>
            <a:fld id="{73A2519A-B9CC-2442-B3D6-95DE3D9573B7}" type="slidenum">
              <a:rPr lang="en-US" sz="1200"/>
              <a:pPr/>
              <a:t>27</a:t>
            </a:fld>
            <a:endParaRPr lang="en-US" sz="1200"/>
          </a:p>
        </p:txBody>
      </p:sp>
      <p:sp>
        <p:nvSpPr>
          <p:cNvPr id="53250" name="Rectangle 2"/>
          <p:cNvSpPr>
            <a:spLocks noGrp="1" noRot="1" noChangeAspect="1" noChangeArrowheads="1" noTextEdit="1"/>
          </p:cNvSpPr>
          <p:nvPr>
            <p:ph type="sldImg"/>
          </p:nvPr>
        </p:nvSpPr>
        <p:spPr>
          <a:ln/>
        </p:spPr>
      </p:sp>
      <p:sp>
        <p:nvSpPr>
          <p:cNvPr id="96259" name="Rectangle 3"/>
          <p:cNvSpPr>
            <a:spLocks noGrp="1" noChangeArrowheads="1"/>
          </p:cNvSpPr>
          <p:nvPr>
            <p:ph type="body" idx="1"/>
          </p:nvPr>
        </p:nvSpPr>
        <p:spPr/>
        <p:txBody>
          <a:bodyPr/>
          <a:lstStyle/>
          <a:p>
            <a:pPr eaLnBrk="1" hangingPunct="1">
              <a:spcBef>
                <a:spcPct val="0"/>
              </a:spcBef>
              <a:defRPr/>
            </a:pPr>
            <a:endParaRPr lang="en-US" sz="1800">
              <a:cs typeface="+mn-cs"/>
            </a:endParaRPr>
          </a:p>
        </p:txBody>
      </p:sp>
    </p:spTree>
    <p:extLst>
      <p:ext uri="{BB962C8B-B14F-4D97-AF65-F5344CB8AC3E}">
        <p14:creationId xmlns:p14="http://schemas.microsoft.com/office/powerpoint/2010/main" val="3588794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54243" indent="-290093">
              <a:defRPr sz="2400">
                <a:solidFill>
                  <a:schemeClr val="tx1"/>
                </a:solidFill>
                <a:latin typeface="Arial" charset="0"/>
                <a:ea typeface="ＭＳ Ｐゴシック" charset="0"/>
              </a:defRPr>
            </a:lvl2pPr>
            <a:lvl3pPr marL="1160374" indent="-232075">
              <a:defRPr sz="2400">
                <a:solidFill>
                  <a:schemeClr val="tx1"/>
                </a:solidFill>
                <a:latin typeface="Arial" charset="0"/>
                <a:ea typeface="ＭＳ Ｐゴシック" charset="0"/>
              </a:defRPr>
            </a:lvl3pPr>
            <a:lvl4pPr marL="1624523" indent="-232075">
              <a:defRPr sz="2400">
                <a:solidFill>
                  <a:schemeClr val="tx1"/>
                </a:solidFill>
                <a:latin typeface="Arial" charset="0"/>
                <a:ea typeface="ＭＳ Ｐゴシック" charset="0"/>
              </a:defRPr>
            </a:lvl4pPr>
            <a:lvl5pPr marL="2088672" indent="-232075">
              <a:defRPr sz="2400">
                <a:solidFill>
                  <a:schemeClr val="tx1"/>
                </a:solidFill>
                <a:latin typeface="Arial" charset="0"/>
                <a:ea typeface="ＭＳ Ｐゴシック" charset="0"/>
              </a:defRPr>
            </a:lvl5pPr>
            <a:lvl6pPr marL="2552822" indent="-232075" algn="ctr" eaLnBrk="0" fontAlgn="base" hangingPunct="0">
              <a:spcBef>
                <a:spcPct val="0"/>
              </a:spcBef>
              <a:spcAft>
                <a:spcPct val="0"/>
              </a:spcAft>
              <a:defRPr sz="2400">
                <a:solidFill>
                  <a:schemeClr val="tx1"/>
                </a:solidFill>
                <a:latin typeface="Arial" charset="0"/>
                <a:ea typeface="ＭＳ Ｐゴシック" charset="0"/>
              </a:defRPr>
            </a:lvl6pPr>
            <a:lvl7pPr marL="3016971" indent="-232075" algn="ctr" eaLnBrk="0" fontAlgn="base" hangingPunct="0">
              <a:spcBef>
                <a:spcPct val="0"/>
              </a:spcBef>
              <a:spcAft>
                <a:spcPct val="0"/>
              </a:spcAft>
              <a:defRPr sz="2400">
                <a:solidFill>
                  <a:schemeClr val="tx1"/>
                </a:solidFill>
                <a:latin typeface="Arial" charset="0"/>
                <a:ea typeface="ＭＳ Ｐゴシック" charset="0"/>
              </a:defRPr>
            </a:lvl7pPr>
            <a:lvl8pPr marL="3481121" indent="-232075" algn="ctr" eaLnBrk="0" fontAlgn="base" hangingPunct="0">
              <a:spcBef>
                <a:spcPct val="0"/>
              </a:spcBef>
              <a:spcAft>
                <a:spcPct val="0"/>
              </a:spcAft>
              <a:defRPr sz="2400">
                <a:solidFill>
                  <a:schemeClr val="tx1"/>
                </a:solidFill>
                <a:latin typeface="Arial" charset="0"/>
                <a:ea typeface="ＭＳ Ｐゴシック" charset="0"/>
              </a:defRPr>
            </a:lvl8pPr>
            <a:lvl9pPr marL="3945270" indent="-232075" algn="ctr" eaLnBrk="0" fontAlgn="base" hangingPunct="0">
              <a:spcBef>
                <a:spcPct val="0"/>
              </a:spcBef>
              <a:spcAft>
                <a:spcPct val="0"/>
              </a:spcAft>
              <a:defRPr sz="2400">
                <a:solidFill>
                  <a:schemeClr val="tx1"/>
                </a:solidFill>
                <a:latin typeface="Arial" charset="0"/>
                <a:ea typeface="ＭＳ Ｐゴシック" charset="0"/>
              </a:defRPr>
            </a:lvl9pPr>
          </a:lstStyle>
          <a:p>
            <a:fld id="{7CB7F4D0-E6BA-DC40-8339-9DC50AC06F32}" type="slidenum">
              <a:rPr lang="en-US" sz="1200"/>
              <a:pPr/>
              <a:t>28</a:t>
            </a:fld>
            <a:endParaRPr lang="en-US" sz="1200"/>
          </a:p>
        </p:txBody>
      </p:sp>
      <p:sp>
        <p:nvSpPr>
          <p:cNvPr id="55298" name="Rectangle 2"/>
          <p:cNvSpPr>
            <a:spLocks noGrp="1" noRot="1" noChangeAspect="1" noChangeArrowheads="1" noTextEdit="1"/>
          </p:cNvSpPr>
          <p:nvPr>
            <p:ph type="sldImg"/>
          </p:nvPr>
        </p:nvSpPr>
        <p:spPr>
          <a:ln/>
        </p:spPr>
      </p:sp>
      <p:sp>
        <p:nvSpPr>
          <p:cNvPr id="96259" name="Rectangle 3"/>
          <p:cNvSpPr>
            <a:spLocks noGrp="1" noChangeArrowheads="1"/>
          </p:cNvSpPr>
          <p:nvPr>
            <p:ph type="body" idx="1"/>
          </p:nvPr>
        </p:nvSpPr>
        <p:spPr/>
        <p:txBody>
          <a:bodyPr/>
          <a:lstStyle/>
          <a:p>
            <a:pPr eaLnBrk="1" hangingPunct="1">
              <a:spcBef>
                <a:spcPct val="0"/>
              </a:spcBef>
              <a:defRPr/>
            </a:pPr>
            <a:endParaRPr lang="en-US" sz="1800">
              <a:cs typeface="+mn-cs"/>
            </a:endParaRPr>
          </a:p>
        </p:txBody>
      </p:sp>
    </p:spTree>
    <p:extLst>
      <p:ext uri="{BB962C8B-B14F-4D97-AF65-F5344CB8AC3E}">
        <p14:creationId xmlns:p14="http://schemas.microsoft.com/office/powerpoint/2010/main" val="39115930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E8383242-5798-B843-9F31-09050239CCAA}" type="slidenum">
              <a:rPr lang="en-US" smtClean="0"/>
              <a:pPr>
                <a:defRPr/>
              </a:pPr>
              <a:t>29</a:t>
            </a:fld>
            <a:endParaRPr lang="en-US"/>
          </a:p>
        </p:txBody>
      </p:sp>
    </p:spTree>
    <p:extLst>
      <p:ext uri="{BB962C8B-B14F-4D97-AF65-F5344CB8AC3E}">
        <p14:creationId xmlns:p14="http://schemas.microsoft.com/office/powerpoint/2010/main" val="25253204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E8383242-5798-B843-9F31-09050239CCAA}" type="slidenum">
              <a:rPr lang="en-US" smtClean="0"/>
              <a:pPr>
                <a:defRPr/>
              </a:pPr>
              <a:t>4</a:t>
            </a:fld>
            <a:endParaRPr lang="en-US"/>
          </a:p>
        </p:txBody>
      </p:sp>
    </p:spTree>
    <p:extLst>
      <p:ext uri="{BB962C8B-B14F-4D97-AF65-F5344CB8AC3E}">
        <p14:creationId xmlns:p14="http://schemas.microsoft.com/office/powerpoint/2010/main" val="10264145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7"/>
          <p:cNvSpPr>
            <a:spLocks noGrp="1" noChangeArrowheads="1"/>
          </p:cNvSpPr>
          <p:nvPr>
            <p:ph type="sldNum" sz="quarter" idx="5"/>
          </p:nvPr>
        </p:nvSpPr>
        <p:spPr>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854" indent="-285713">
              <a:defRPr sz="2400">
                <a:solidFill>
                  <a:schemeClr val="tx1"/>
                </a:solidFill>
                <a:latin typeface="Arial" charset="0"/>
                <a:ea typeface="ＭＳ Ｐゴシック" charset="0"/>
              </a:defRPr>
            </a:lvl2pPr>
            <a:lvl3pPr marL="1142852" indent="-228571">
              <a:defRPr sz="2400">
                <a:solidFill>
                  <a:schemeClr val="tx1"/>
                </a:solidFill>
                <a:latin typeface="Arial" charset="0"/>
                <a:ea typeface="ＭＳ Ｐゴシック" charset="0"/>
              </a:defRPr>
            </a:lvl3pPr>
            <a:lvl4pPr marL="1599993" indent="-228571">
              <a:defRPr sz="2400">
                <a:solidFill>
                  <a:schemeClr val="tx1"/>
                </a:solidFill>
                <a:latin typeface="Arial" charset="0"/>
                <a:ea typeface="ＭＳ Ｐゴシック" charset="0"/>
              </a:defRPr>
            </a:lvl4pPr>
            <a:lvl5pPr marL="2057133" indent="-228571">
              <a:defRPr sz="2400">
                <a:solidFill>
                  <a:schemeClr val="tx1"/>
                </a:solidFill>
                <a:latin typeface="Arial" charset="0"/>
                <a:ea typeface="ＭＳ Ｐゴシック" charset="0"/>
              </a:defRPr>
            </a:lvl5pPr>
            <a:lvl6pPr marL="2514274" indent="-228571" algn="ctr" eaLnBrk="0" fontAlgn="base" hangingPunct="0">
              <a:spcBef>
                <a:spcPct val="0"/>
              </a:spcBef>
              <a:spcAft>
                <a:spcPct val="0"/>
              </a:spcAft>
              <a:defRPr sz="2400">
                <a:solidFill>
                  <a:schemeClr val="tx1"/>
                </a:solidFill>
                <a:latin typeface="Arial" charset="0"/>
                <a:ea typeface="ＭＳ Ｐゴシック" charset="0"/>
              </a:defRPr>
            </a:lvl6pPr>
            <a:lvl7pPr marL="2971415" indent="-228571" algn="ctr" eaLnBrk="0" fontAlgn="base" hangingPunct="0">
              <a:spcBef>
                <a:spcPct val="0"/>
              </a:spcBef>
              <a:spcAft>
                <a:spcPct val="0"/>
              </a:spcAft>
              <a:defRPr sz="2400">
                <a:solidFill>
                  <a:schemeClr val="tx1"/>
                </a:solidFill>
                <a:latin typeface="Arial" charset="0"/>
                <a:ea typeface="ＭＳ Ｐゴシック" charset="0"/>
              </a:defRPr>
            </a:lvl7pPr>
            <a:lvl8pPr marL="3428556" indent="-228571" algn="ctr" eaLnBrk="0" fontAlgn="base" hangingPunct="0">
              <a:spcBef>
                <a:spcPct val="0"/>
              </a:spcBef>
              <a:spcAft>
                <a:spcPct val="0"/>
              </a:spcAft>
              <a:defRPr sz="2400">
                <a:solidFill>
                  <a:schemeClr val="tx1"/>
                </a:solidFill>
                <a:latin typeface="Arial" charset="0"/>
                <a:ea typeface="ＭＳ Ｐゴシック" charset="0"/>
              </a:defRPr>
            </a:lvl8pPr>
            <a:lvl9pPr marL="3885696" indent="-228571" algn="ctr" eaLnBrk="0" fontAlgn="base" hangingPunct="0">
              <a:spcBef>
                <a:spcPct val="0"/>
              </a:spcBef>
              <a:spcAft>
                <a:spcPct val="0"/>
              </a:spcAft>
              <a:defRPr sz="2400">
                <a:solidFill>
                  <a:schemeClr val="tx1"/>
                </a:solidFill>
                <a:latin typeface="Arial" charset="0"/>
                <a:ea typeface="ＭＳ Ｐゴシック" charset="0"/>
              </a:defRPr>
            </a:lvl9pPr>
          </a:lstStyle>
          <a:p>
            <a:fld id="{616EB050-25DE-A64F-81E7-F211FA0803D4}" type="slidenum">
              <a:rPr lang="en-US" sz="1200"/>
              <a:pPr/>
              <a:t>30</a:t>
            </a:fld>
            <a:endParaRPr lang="en-US" sz="1200"/>
          </a:p>
        </p:txBody>
      </p:sp>
      <p:sp>
        <p:nvSpPr>
          <p:cNvPr id="57346" name="Rectangle 2"/>
          <p:cNvSpPr>
            <a:spLocks noGrp="1" noRot="1" noChangeAspect="1" noChangeArrowheads="1" noTextEdit="1"/>
          </p:cNvSpPr>
          <p:nvPr>
            <p:ph type="sldImg"/>
          </p:nvPr>
        </p:nvSpPr>
        <p:spPr>
          <a:ln/>
        </p:spPr>
      </p:sp>
      <p:sp>
        <p:nvSpPr>
          <p:cNvPr id="96259" name="Rectangle 3"/>
          <p:cNvSpPr>
            <a:spLocks noGrp="1" noChangeArrowheads="1"/>
          </p:cNvSpPr>
          <p:nvPr>
            <p:ph type="body" idx="1"/>
          </p:nvPr>
        </p:nvSpPr>
        <p:spPr/>
        <p:txBody>
          <a:bodyPr/>
          <a:lstStyle/>
          <a:p>
            <a:pPr eaLnBrk="1" hangingPunct="1">
              <a:spcBef>
                <a:spcPct val="0"/>
              </a:spcBef>
              <a:defRPr/>
            </a:pPr>
            <a:endParaRPr lang="en-US" sz="1800">
              <a:cs typeface="+mn-cs"/>
            </a:endParaRPr>
          </a:p>
        </p:txBody>
      </p:sp>
    </p:spTree>
    <p:extLst>
      <p:ext uri="{BB962C8B-B14F-4D97-AF65-F5344CB8AC3E}">
        <p14:creationId xmlns:p14="http://schemas.microsoft.com/office/powerpoint/2010/main" val="34599378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E8383242-5798-B843-9F31-09050239CCAA}" type="slidenum">
              <a:rPr lang="en-US" smtClean="0"/>
              <a:pPr>
                <a:defRPr/>
              </a:pPr>
              <a:t>31</a:t>
            </a:fld>
            <a:endParaRPr lang="en-US"/>
          </a:p>
        </p:txBody>
      </p:sp>
    </p:spTree>
    <p:extLst>
      <p:ext uri="{BB962C8B-B14F-4D97-AF65-F5344CB8AC3E}">
        <p14:creationId xmlns:p14="http://schemas.microsoft.com/office/powerpoint/2010/main" val="9350302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p:cNvSpPr>
            <a:spLocks noGrp="1" noChangeArrowheads="1"/>
          </p:cNvSpPr>
          <p:nvPr>
            <p:ph type="sldNum" sz="quarter" idx="5"/>
          </p:nvPr>
        </p:nvSpPr>
        <p:spPr>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fld id="{27A40F69-16A1-694E-819C-CF63C86530E5}" type="slidenum">
              <a:rPr lang="en-US" sz="1200"/>
              <a:pPr/>
              <a:t>32</a:t>
            </a:fld>
            <a:endParaRPr lang="en-US" sz="1200"/>
          </a:p>
        </p:txBody>
      </p:sp>
      <p:sp>
        <p:nvSpPr>
          <p:cNvPr id="20482" name="Rectangle 2"/>
          <p:cNvSpPr>
            <a:spLocks noGrp="1" noRot="1" noChangeAspect="1" noChangeArrowheads="1" noTextEdit="1"/>
          </p:cNvSpPr>
          <p:nvPr>
            <p:ph type="sldImg"/>
          </p:nvPr>
        </p:nvSpPr>
        <p:spPr>
          <a:ln/>
        </p:spPr>
      </p:sp>
      <p:sp>
        <p:nvSpPr>
          <p:cNvPr id="96259" name="Rectangle 3"/>
          <p:cNvSpPr>
            <a:spLocks noGrp="1" noChangeArrowheads="1"/>
          </p:cNvSpPr>
          <p:nvPr>
            <p:ph type="body" idx="1"/>
          </p:nvPr>
        </p:nvSpPr>
        <p:spPr/>
        <p:txBody>
          <a:bodyPr/>
          <a:lstStyle/>
          <a:p>
            <a:pPr eaLnBrk="1" hangingPunct="1">
              <a:spcBef>
                <a:spcPct val="0"/>
              </a:spcBef>
              <a:defRPr/>
            </a:pPr>
            <a:endParaRPr lang="en-US" sz="1800">
              <a:cs typeface="+mn-cs"/>
            </a:endParaRPr>
          </a:p>
        </p:txBody>
      </p:sp>
    </p:spTree>
    <p:extLst>
      <p:ext uri="{BB962C8B-B14F-4D97-AF65-F5344CB8AC3E}">
        <p14:creationId xmlns:p14="http://schemas.microsoft.com/office/powerpoint/2010/main" val="7863091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E8383242-5798-B843-9F31-09050239CCAA}" type="slidenum">
              <a:rPr lang="en-US" smtClean="0"/>
              <a:pPr>
                <a:defRPr/>
              </a:pPr>
              <a:t>35</a:t>
            </a:fld>
            <a:endParaRPr lang="en-US"/>
          </a:p>
        </p:txBody>
      </p:sp>
    </p:spTree>
    <p:extLst>
      <p:ext uri="{BB962C8B-B14F-4D97-AF65-F5344CB8AC3E}">
        <p14:creationId xmlns:p14="http://schemas.microsoft.com/office/powerpoint/2010/main" val="39105890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D6884E1-3903-6549-B5B9-0662840EEA82}" type="slidenum">
              <a:rPr lang="en-US" smtClean="0"/>
              <a:pPr>
                <a:defRPr/>
              </a:pPr>
              <a:t>37</a:t>
            </a:fld>
            <a:endParaRPr lang="en-US"/>
          </a:p>
        </p:txBody>
      </p:sp>
    </p:spTree>
    <p:extLst>
      <p:ext uri="{BB962C8B-B14F-4D97-AF65-F5344CB8AC3E}">
        <p14:creationId xmlns:p14="http://schemas.microsoft.com/office/powerpoint/2010/main" val="39047210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E8383242-5798-B843-9F31-09050239CCAA}" type="slidenum">
              <a:rPr lang="en-US" smtClean="0"/>
              <a:pPr>
                <a:defRPr/>
              </a:pPr>
              <a:t>38</a:t>
            </a:fld>
            <a:endParaRPr lang="en-US"/>
          </a:p>
        </p:txBody>
      </p:sp>
    </p:spTree>
    <p:extLst>
      <p:ext uri="{BB962C8B-B14F-4D97-AF65-F5344CB8AC3E}">
        <p14:creationId xmlns:p14="http://schemas.microsoft.com/office/powerpoint/2010/main" val="27616845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E8383242-5798-B843-9F31-09050239CCAA}" type="slidenum">
              <a:rPr lang="en-US" smtClean="0"/>
              <a:pPr>
                <a:defRPr/>
              </a:pPr>
              <a:t>39</a:t>
            </a:fld>
            <a:endParaRPr lang="en-US"/>
          </a:p>
        </p:txBody>
      </p:sp>
    </p:spTree>
    <p:extLst>
      <p:ext uri="{BB962C8B-B14F-4D97-AF65-F5344CB8AC3E}">
        <p14:creationId xmlns:p14="http://schemas.microsoft.com/office/powerpoint/2010/main" val="6707148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09B76F3-E005-4781-A7CD-3062673E54C0}" type="slidenum">
              <a:rPr lang="en-US"/>
              <a:pPr/>
              <a:t>40</a:t>
            </a:fld>
            <a:endParaRPr lang="en-US" dirty="0"/>
          </a:p>
        </p:txBody>
      </p:sp>
      <p:sp>
        <p:nvSpPr>
          <p:cNvPr id="84994" name="Rectangle 2"/>
          <p:cNvSpPr>
            <a:spLocks noGrp="1" noRot="1" noChangeAspect="1" noChangeArrowheads="1" noTextEdit="1"/>
          </p:cNvSpPr>
          <p:nvPr>
            <p:ph type="sldImg"/>
          </p:nvPr>
        </p:nvSpPr>
        <p:spPr>
          <a:ln/>
        </p:spPr>
      </p:sp>
      <p:sp>
        <p:nvSpPr>
          <p:cNvPr id="84995" name="Rectangle 3"/>
          <p:cNvSpPr>
            <a:spLocks noGrp="1" noChangeArrowheads="1"/>
          </p:cNvSpPr>
          <p:nvPr>
            <p:ph type="body" idx="1"/>
          </p:nvPr>
        </p:nvSpPr>
        <p:spPr/>
        <p:txBody>
          <a:bodyPr/>
          <a:lstStyle/>
          <a:p>
            <a:pPr>
              <a:spcBef>
                <a:spcPct val="0"/>
              </a:spcBef>
            </a:pPr>
            <a:endParaRPr lang="en-US" sz="1800" dirty="0"/>
          </a:p>
        </p:txBody>
      </p:sp>
    </p:spTree>
    <p:extLst>
      <p:ext uri="{BB962C8B-B14F-4D97-AF65-F5344CB8AC3E}">
        <p14:creationId xmlns:p14="http://schemas.microsoft.com/office/powerpoint/2010/main" val="374209192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Can they</a:t>
            </a:r>
            <a:r>
              <a:rPr lang="en-US" baseline="0" dirty="0"/>
              <a:t> then group their conflicts to check for hot buttons?</a:t>
            </a:r>
            <a:endParaRPr lang="en-US" dirty="0"/>
          </a:p>
        </p:txBody>
      </p:sp>
      <p:sp>
        <p:nvSpPr>
          <p:cNvPr id="4" name="Slide Number Placeholder 3"/>
          <p:cNvSpPr>
            <a:spLocks noGrp="1"/>
          </p:cNvSpPr>
          <p:nvPr>
            <p:ph type="sldNum" sz="quarter" idx="10"/>
          </p:nvPr>
        </p:nvSpPr>
        <p:spPr/>
        <p:txBody>
          <a:bodyPr/>
          <a:lstStyle/>
          <a:p>
            <a:fld id="{591AE2D0-0960-4374-AFA7-C6068A1CE3AD}" type="slidenum">
              <a:rPr lang="en-US" smtClean="0"/>
              <a:pPr/>
              <a:t>41</a:t>
            </a:fld>
            <a:endParaRPr lang="en-US"/>
          </a:p>
        </p:txBody>
      </p:sp>
    </p:spTree>
    <p:extLst>
      <p:ext uri="{BB962C8B-B14F-4D97-AF65-F5344CB8AC3E}">
        <p14:creationId xmlns:p14="http://schemas.microsoft.com/office/powerpoint/2010/main" val="27696066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Non-</a:t>
            </a:r>
            <a:r>
              <a:rPr lang="en-US" dirty="0" err="1"/>
              <a:t>judgemental</a:t>
            </a:r>
            <a:r>
              <a:rPr lang="en-US" dirty="0"/>
              <a:t>, trust, open, sincere,</a:t>
            </a:r>
            <a:r>
              <a:rPr lang="en-US" baseline="0" dirty="0"/>
              <a:t> approachable</a:t>
            </a:r>
            <a:endParaRPr lang="en-US" dirty="0"/>
          </a:p>
        </p:txBody>
      </p:sp>
      <p:sp>
        <p:nvSpPr>
          <p:cNvPr id="4" name="Slide Number Placeholder 3"/>
          <p:cNvSpPr>
            <a:spLocks noGrp="1"/>
          </p:cNvSpPr>
          <p:nvPr>
            <p:ph type="sldNum" sz="quarter" idx="10"/>
          </p:nvPr>
        </p:nvSpPr>
        <p:spPr/>
        <p:txBody>
          <a:bodyPr/>
          <a:lstStyle/>
          <a:p>
            <a:pPr>
              <a:defRPr/>
            </a:pPr>
            <a:fld id="{E8383242-5798-B843-9F31-09050239CCAA}" type="slidenum">
              <a:rPr lang="en-US" smtClean="0"/>
              <a:pPr>
                <a:defRPr/>
              </a:pPr>
              <a:t>42</a:t>
            </a:fld>
            <a:endParaRPr lang="en-US"/>
          </a:p>
        </p:txBody>
      </p:sp>
    </p:spTree>
    <p:extLst>
      <p:ext uri="{BB962C8B-B14F-4D97-AF65-F5344CB8AC3E}">
        <p14:creationId xmlns:p14="http://schemas.microsoft.com/office/powerpoint/2010/main" val="4878209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E8383242-5798-B843-9F31-09050239CCAA}" type="slidenum">
              <a:rPr lang="en-US" smtClean="0"/>
              <a:pPr>
                <a:defRPr/>
              </a:pPr>
              <a:t>6</a:t>
            </a:fld>
            <a:endParaRPr lang="en-US"/>
          </a:p>
        </p:txBody>
      </p:sp>
    </p:spTree>
    <p:extLst>
      <p:ext uri="{BB962C8B-B14F-4D97-AF65-F5344CB8AC3E}">
        <p14:creationId xmlns:p14="http://schemas.microsoft.com/office/powerpoint/2010/main" val="20805646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8383242-5798-B843-9F31-09050239CCAA}" type="slidenum">
              <a:rPr lang="en-US" smtClean="0"/>
              <a:pPr>
                <a:defRPr/>
              </a:pPr>
              <a:t>45</a:t>
            </a:fld>
            <a:endParaRPr lang="en-US"/>
          </a:p>
        </p:txBody>
      </p:sp>
    </p:spTree>
    <p:extLst>
      <p:ext uri="{BB962C8B-B14F-4D97-AF65-F5344CB8AC3E}">
        <p14:creationId xmlns:p14="http://schemas.microsoft.com/office/powerpoint/2010/main" val="291196705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54243" indent="-290093">
              <a:defRPr sz="2400">
                <a:solidFill>
                  <a:schemeClr val="tx1"/>
                </a:solidFill>
                <a:latin typeface="Arial" charset="0"/>
                <a:ea typeface="ＭＳ Ｐゴシック" charset="0"/>
              </a:defRPr>
            </a:lvl2pPr>
            <a:lvl3pPr marL="1160374" indent="-232075">
              <a:defRPr sz="2400">
                <a:solidFill>
                  <a:schemeClr val="tx1"/>
                </a:solidFill>
                <a:latin typeface="Arial" charset="0"/>
                <a:ea typeface="ＭＳ Ｐゴシック" charset="0"/>
              </a:defRPr>
            </a:lvl3pPr>
            <a:lvl4pPr marL="1624523" indent="-232075">
              <a:defRPr sz="2400">
                <a:solidFill>
                  <a:schemeClr val="tx1"/>
                </a:solidFill>
                <a:latin typeface="Arial" charset="0"/>
                <a:ea typeface="ＭＳ Ｐゴシック" charset="0"/>
              </a:defRPr>
            </a:lvl4pPr>
            <a:lvl5pPr marL="2088672" indent="-232075">
              <a:defRPr sz="2400">
                <a:solidFill>
                  <a:schemeClr val="tx1"/>
                </a:solidFill>
                <a:latin typeface="Arial" charset="0"/>
                <a:ea typeface="ＭＳ Ｐゴシック" charset="0"/>
              </a:defRPr>
            </a:lvl5pPr>
            <a:lvl6pPr marL="2552822" indent="-232075" algn="ctr" eaLnBrk="0" fontAlgn="base" hangingPunct="0">
              <a:spcBef>
                <a:spcPct val="0"/>
              </a:spcBef>
              <a:spcAft>
                <a:spcPct val="0"/>
              </a:spcAft>
              <a:defRPr sz="2400">
                <a:solidFill>
                  <a:schemeClr val="tx1"/>
                </a:solidFill>
                <a:latin typeface="Arial" charset="0"/>
                <a:ea typeface="ＭＳ Ｐゴシック" charset="0"/>
              </a:defRPr>
            </a:lvl6pPr>
            <a:lvl7pPr marL="3016971" indent="-232075" algn="ctr" eaLnBrk="0" fontAlgn="base" hangingPunct="0">
              <a:spcBef>
                <a:spcPct val="0"/>
              </a:spcBef>
              <a:spcAft>
                <a:spcPct val="0"/>
              </a:spcAft>
              <a:defRPr sz="2400">
                <a:solidFill>
                  <a:schemeClr val="tx1"/>
                </a:solidFill>
                <a:latin typeface="Arial" charset="0"/>
                <a:ea typeface="ＭＳ Ｐゴシック" charset="0"/>
              </a:defRPr>
            </a:lvl7pPr>
            <a:lvl8pPr marL="3481121" indent="-232075" algn="ctr" eaLnBrk="0" fontAlgn="base" hangingPunct="0">
              <a:spcBef>
                <a:spcPct val="0"/>
              </a:spcBef>
              <a:spcAft>
                <a:spcPct val="0"/>
              </a:spcAft>
              <a:defRPr sz="2400">
                <a:solidFill>
                  <a:schemeClr val="tx1"/>
                </a:solidFill>
                <a:latin typeface="Arial" charset="0"/>
                <a:ea typeface="ＭＳ Ｐゴシック" charset="0"/>
              </a:defRPr>
            </a:lvl8pPr>
            <a:lvl9pPr marL="3945270" indent="-232075" algn="ctr" eaLnBrk="0" fontAlgn="base" hangingPunct="0">
              <a:spcBef>
                <a:spcPct val="0"/>
              </a:spcBef>
              <a:spcAft>
                <a:spcPct val="0"/>
              </a:spcAft>
              <a:defRPr sz="2400">
                <a:solidFill>
                  <a:schemeClr val="tx1"/>
                </a:solidFill>
                <a:latin typeface="Arial" charset="0"/>
                <a:ea typeface="ＭＳ Ｐゴシック" charset="0"/>
              </a:defRPr>
            </a:lvl9pPr>
          </a:lstStyle>
          <a:p>
            <a:fld id="{27515BF8-BD41-5C46-A511-654563F51E22}" type="slidenum">
              <a:rPr lang="en-US" sz="1200"/>
              <a:pPr/>
              <a:t>48</a:t>
            </a:fld>
            <a:endParaRPr lang="en-US" sz="1200"/>
          </a:p>
        </p:txBody>
      </p:sp>
      <p:sp>
        <p:nvSpPr>
          <p:cNvPr id="79874" name="Rectangle 2"/>
          <p:cNvSpPr>
            <a:spLocks noGrp="1" noRot="1" noChangeAspect="1" noChangeArrowheads="1" noTextEdit="1"/>
          </p:cNvSpPr>
          <p:nvPr>
            <p:ph type="sldImg"/>
          </p:nvPr>
        </p:nvSpPr>
        <p:spPr>
          <a:ln/>
        </p:spPr>
      </p:sp>
      <p:sp>
        <p:nvSpPr>
          <p:cNvPr id="96259" name="Rectangle 3"/>
          <p:cNvSpPr>
            <a:spLocks noGrp="1" noChangeArrowheads="1"/>
          </p:cNvSpPr>
          <p:nvPr>
            <p:ph type="body" idx="1"/>
          </p:nvPr>
        </p:nvSpPr>
        <p:spPr/>
        <p:txBody>
          <a:bodyPr/>
          <a:lstStyle/>
          <a:p>
            <a:pPr eaLnBrk="1" hangingPunct="1">
              <a:spcBef>
                <a:spcPct val="0"/>
              </a:spcBef>
              <a:defRPr/>
            </a:pPr>
            <a:endParaRPr lang="en-US" sz="1800">
              <a:cs typeface="+mn-cs"/>
            </a:endParaRPr>
          </a:p>
        </p:txBody>
      </p:sp>
    </p:spTree>
    <p:extLst>
      <p:ext uri="{BB962C8B-B14F-4D97-AF65-F5344CB8AC3E}">
        <p14:creationId xmlns:p14="http://schemas.microsoft.com/office/powerpoint/2010/main" val="23694332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591AE2D0-0960-4374-AFA7-C6068A1CE3AD}" type="slidenum">
              <a:rPr lang="en-US" smtClean="0"/>
              <a:pPr/>
              <a:t>49</a:t>
            </a:fld>
            <a:endParaRPr lang="en-US"/>
          </a:p>
        </p:txBody>
      </p:sp>
    </p:spTree>
    <p:extLst>
      <p:ext uri="{BB962C8B-B14F-4D97-AF65-F5344CB8AC3E}">
        <p14:creationId xmlns:p14="http://schemas.microsoft.com/office/powerpoint/2010/main" val="131482567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8383242-5798-B843-9F31-09050239CCAA}" type="slidenum">
              <a:rPr lang="en-US" smtClean="0"/>
              <a:pPr>
                <a:defRPr/>
              </a:pPr>
              <a:t>50</a:t>
            </a:fld>
            <a:endParaRPr lang="en-US"/>
          </a:p>
        </p:txBody>
      </p:sp>
    </p:spTree>
    <p:extLst>
      <p:ext uri="{BB962C8B-B14F-4D97-AF65-F5344CB8AC3E}">
        <p14:creationId xmlns:p14="http://schemas.microsoft.com/office/powerpoint/2010/main" val="141689808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p:spPr>
        <p:txBody>
          <a:bodyPr/>
          <a:lstStyle/>
          <a:p>
            <a:fld id="{64CDC56F-C4DC-4218-AD10-672B3899270E}" type="slidenum">
              <a:rPr lang="en-US" smtClean="0"/>
              <a:pPr/>
              <a:t>59</a:t>
            </a:fld>
            <a:endParaRPr lang="en-US"/>
          </a:p>
        </p:txBody>
      </p:sp>
      <p:sp>
        <p:nvSpPr>
          <p:cNvPr id="41987" name="Rectangle 2"/>
          <p:cNvSpPr>
            <a:spLocks noGrp="1" noRot="1" noChangeAspect="1" noChangeArrowheads="1" noTextEdit="1"/>
          </p:cNvSpPr>
          <p:nvPr>
            <p:ph type="sldImg"/>
          </p:nvPr>
        </p:nvSpPr>
        <p:spPr>
          <a:ln/>
        </p:spPr>
      </p:sp>
      <p:sp>
        <p:nvSpPr>
          <p:cNvPr id="41988" name="Rectangle 3"/>
          <p:cNvSpPr>
            <a:spLocks noGrp="1" noChangeArrowheads="1"/>
          </p:cNvSpPr>
          <p:nvPr>
            <p:ph type="body" idx="1"/>
          </p:nvPr>
        </p:nvSpPr>
        <p:spPr>
          <a:noFill/>
          <a:ln/>
        </p:spPr>
        <p:txBody>
          <a:bodyPr/>
          <a:lstStyle/>
          <a:p>
            <a:pPr eaLnBrk="1" hangingPunct="1">
              <a:spcBef>
                <a:spcPct val="0"/>
              </a:spcBef>
            </a:pPr>
            <a:r>
              <a:rPr lang="en-US" sz="1800"/>
              <a:t>Human resources are important AND costly!</a:t>
            </a:r>
          </a:p>
          <a:p>
            <a:pPr eaLnBrk="1" hangingPunct="1">
              <a:spcBef>
                <a:spcPct val="0"/>
              </a:spcBef>
            </a:pPr>
            <a:endParaRPr lang="en-US" sz="1800"/>
          </a:p>
          <a:p>
            <a:pPr eaLnBrk="1" hangingPunct="1">
              <a:spcBef>
                <a:spcPct val="0"/>
              </a:spcBef>
            </a:pPr>
            <a:r>
              <a:rPr lang="en-US" sz="1800"/>
              <a:t>A good hire can move your group to a new level; a hiring mistake can be devastating.</a:t>
            </a:r>
          </a:p>
        </p:txBody>
      </p:sp>
    </p:spTree>
    <p:extLst>
      <p:ext uri="{BB962C8B-B14F-4D97-AF65-F5344CB8AC3E}">
        <p14:creationId xmlns:p14="http://schemas.microsoft.com/office/powerpoint/2010/main" val="266012395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p:spPr>
        <p:txBody>
          <a:bodyPr/>
          <a:lstStyle/>
          <a:p>
            <a:fld id="{64CDC56F-C4DC-4218-AD10-672B3899270E}" type="slidenum">
              <a:rPr lang="en-US" smtClean="0"/>
              <a:pPr/>
              <a:t>61</a:t>
            </a:fld>
            <a:endParaRPr lang="en-US"/>
          </a:p>
        </p:txBody>
      </p:sp>
      <p:sp>
        <p:nvSpPr>
          <p:cNvPr id="41987" name="Rectangle 2"/>
          <p:cNvSpPr>
            <a:spLocks noGrp="1" noRot="1" noChangeAspect="1" noChangeArrowheads="1" noTextEdit="1"/>
          </p:cNvSpPr>
          <p:nvPr>
            <p:ph type="sldImg"/>
          </p:nvPr>
        </p:nvSpPr>
        <p:spPr>
          <a:ln/>
        </p:spPr>
      </p:sp>
      <p:sp>
        <p:nvSpPr>
          <p:cNvPr id="41988" name="Rectangle 3"/>
          <p:cNvSpPr>
            <a:spLocks noGrp="1" noChangeArrowheads="1"/>
          </p:cNvSpPr>
          <p:nvPr>
            <p:ph type="body" idx="1"/>
          </p:nvPr>
        </p:nvSpPr>
        <p:spPr>
          <a:noFill/>
          <a:ln/>
        </p:spPr>
        <p:txBody>
          <a:bodyPr/>
          <a:lstStyle/>
          <a:p>
            <a:pPr eaLnBrk="1" hangingPunct="1">
              <a:spcBef>
                <a:spcPct val="0"/>
              </a:spcBef>
            </a:pPr>
            <a:r>
              <a:rPr lang="en-US" sz="1800"/>
              <a:t>Human resources are important AND costly!</a:t>
            </a:r>
          </a:p>
          <a:p>
            <a:pPr eaLnBrk="1" hangingPunct="1">
              <a:spcBef>
                <a:spcPct val="0"/>
              </a:spcBef>
            </a:pPr>
            <a:endParaRPr lang="en-US" sz="1800"/>
          </a:p>
          <a:p>
            <a:pPr eaLnBrk="1" hangingPunct="1">
              <a:spcBef>
                <a:spcPct val="0"/>
              </a:spcBef>
            </a:pPr>
            <a:r>
              <a:rPr lang="en-US" sz="1800"/>
              <a:t>A good hire can move your group to a new level; a hiring mistake can be devastating.</a:t>
            </a:r>
          </a:p>
        </p:txBody>
      </p:sp>
    </p:spTree>
    <p:extLst>
      <p:ext uri="{BB962C8B-B14F-4D97-AF65-F5344CB8AC3E}">
        <p14:creationId xmlns:p14="http://schemas.microsoft.com/office/powerpoint/2010/main" val="344247508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 why does this happen?</a:t>
            </a:r>
          </a:p>
        </p:txBody>
      </p:sp>
      <p:sp>
        <p:nvSpPr>
          <p:cNvPr id="4" name="Slide Number Placeholder 3"/>
          <p:cNvSpPr>
            <a:spLocks noGrp="1"/>
          </p:cNvSpPr>
          <p:nvPr>
            <p:ph type="sldNum" sz="quarter" idx="5"/>
          </p:nvPr>
        </p:nvSpPr>
        <p:spPr/>
        <p:txBody>
          <a:bodyPr/>
          <a:lstStyle/>
          <a:p>
            <a:fld id="{1919D73A-EBF3-324B-9B1D-97C7E5297085}" type="slidenum">
              <a:rPr lang="en-US" smtClean="0"/>
              <a:pPr/>
              <a:t>63</a:t>
            </a:fld>
            <a:endParaRPr lang="en-US"/>
          </a:p>
        </p:txBody>
      </p:sp>
    </p:spTree>
    <p:extLst>
      <p:ext uri="{BB962C8B-B14F-4D97-AF65-F5344CB8AC3E}">
        <p14:creationId xmlns:p14="http://schemas.microsoft.com/office/powerpoint/2010/main" val="381569723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a:ln/>
        </p:spPr>
      </p:sp>
      <p:sp>
        <p:nvSpPr>
          <p:cNvPr id="49155" name="Notes Placeholder 2"/>
          <p:cNvSpPr>
            <a:spLocks noGrp="1"/>
          </p:cNvSpPr>
          <p:nvPr>
            <p:ph type="body" idx="1"/>
          </p:nvPr>
        </p:nvSpPr>
        <p:spPr>
          <a:noFill/>
          <a:ln/>
        </p:spPr>
        <p:txBody>
          <a:bodyPr/>
          <a:lstStyle/>
          <a:p>
            <a:r>
              <a:rPr lang="en-US" sz="1400" u="sng"/>
              <a:t>Talk here about how this differs in industry, academia and government. Do we want to move grant-supported positions here too (fromslide 8?)</a:t>
            </a:r>
          </a:p>
          <a:p>
            <a:endParaRPr lang="en-US" sz="1400"/>
          </a:p>
          <a:p>
            <a:r>
              <a:rPr lang="en-US" sz="1400"/>
              <a:t>At the NIH, all of this is highly structured.  Jobs are organized in series.  For example, the 601 series is for scientists who are using their science skills in their jobs. </a:t>
            </a:r>
          </a:p>
          <a:p>
            <a:endParaRPr lang="en-US" sz="1400"/>
          </a:p>
          <a:p>
            <a:r>
              <a:rPr lang="en-US" sz="1400"/>
              <a:t>The General Schedule (GS) has 15 grades and 10 steps within each.  Salaries are specified for each.</a:t>
            </a:r>
          </a:p>
          <a:p>
            <a:endParaRPr lang="en-US" sz="1400"/>
          </a:p>
          <a:p>
            <a:r>
              <a:rPr lang="en-US" sz="1400"/>
              <a:t>Criteria for each grade are series-specific.  That means that , e.g., when OITE wants to hire someone, we have to work closely with HR to make certain that the job description we write will be assigned the GS level we want.</a:t>
            </a:r>
          </a:p>
          <a:p>
            <a:endParaRPr lang="en-US" sz="1400"/>
          </a:p>
          <a:p>
            <a:r>
              <a:rPr lang="en-US" sz="1400"/>
              <a:t>Veterans have absolute preference in the Federal government.</a:t>
            </a:r>
          </a:p>
          <a:p>
            <a:r>
              <a:rPr lang="en-US" sz="1400">
                <a:solidFill>
                  <a:srgbClr val="FF0000"/>
                </a:solidFill>
              </a:rPr>
              <a:t>University – EPA and SPA – RIF employees has first priority for SPA positions.  In some industries – existing employees have first priority.</a:t>
            </a:r>
          </a:p>
        </p:txBody>
      </p:sp>
      <p:sp>
        <p:nvSpPr>
          <p:cNvPr id="49156" name="Slide Number Placeholder 3"/>
          <p:cNvSpPr>
            <a:spLocks noGrp="1"/>
          </p:cNvSpPr>
          <p:nvPr>
            <p:ph type="sldNum" sz="quarter" idx="5"/>
          </p:nvPr>
        </p:nvSpPr>
        <p:spPr>
          <a:noFill/>
        </p:spPr>
        <p:txBody>
          <a:bodyPr/>
          <a:lstStyle/>
          <a:p>
            <a:fld id="{6922F892-2B0F-4EFC-A60C-88464165C943}" type="slidenum">
              <a:rPr lang="en-US" smtClean="0"/>
              <a:pPr/>
              <a:t>65</a:t>
            </a:fld>
            <a:endParaRPr lang="en-US"/>
          </a:p>
        </p:txBody>
      </p:sp>
    </p:spTree>
    <p:extLst>
      <p:ext uri="{BB962C8B-B14F-4D97-AF65-F5344CB8AC3E}">
        <p14:creationId xmlns:p14="http://schemas.microsoft.com/office/powerpoint/2010/main" val="388735526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a:ln/>
        </p:spPr>
      </p:sp>
      <p:sp>
        <p:nvSpPr>
          <p:cNvPr id="52227" name="Notes Placeholder 2"/>
          <p:cNvSpPr>
            <a:spLocks noGrp="1"/>
          </p:cNvSpPr>
          <p:nvPr>
            <p:ph type="body" idx="1"/>
          </p:nvPr>
        </p:nvSpPr>
        <p:spPr>
          <a:noFill/>
          <a:ln/>
        </p:spPr>
        <p:txBody>
          <a:bodyPr/>
          <a:lstStyle/>
          <a:p>
            <a:r>
              <a:rPr lang="en-US" sz="1400" dirty="0"/>
              <a:t>Employees will generally cost more than their salaries.</a:t>
            </a:r>
          </a:p>
          <a:p>
            <a:endParaRPr lang="en-US" sz="1400" dirty="0"/>
          </a:p>
          <a:p>
            <a:r>
              <a:rPr lang="en-US" sz="1400" dirty="0"/>
              <a:t>You may need to choose the level you can afford or the most cost-effective way to get what you need.</a:t>
            </a:r>
          </a:p>
        </p:txBody>
      </p:sp>
      <p:sp>
        <p:nvSpPr>
          <p:cNvPr id="52228" name="Slide Number Placeholder 3"/>
          <p:cNvSpPr>
            <a:spLocks noGrp="1"/>
          </p:cNvSpPr>
          <p:nvPr>
            <p:ph type="sldNum" sz="quarter" idx="5"/>
          </p:nvPr>
        </p:nvSpPr>
        <p:spPr>
          <a:noFill/>
        </p:spPr>
        <p:txBody>
          <a:bodyPr/>
          <a:lstStyle/>
          <a:p>
            <a:fld id="{CE1CA887-FC48-4172-8B1E-EBD9C2743E53}" type="slidenum">
              <a:rPr lang="en-US" smtClean="0"/>
              <a:pPr/>
              <a:t>66</a:t>
            </a:fld>
            <a:endParaRPr lang="en-US"/>
          </a:p>
        </p:txBody>
      </p:sp>
    </p:spTree>
    <p:extLst>
      <p:ext uri="{BB962C8B-B14F-4D97-AF65-F5344CB8AC3E}">
        <p14:creationId xmlns:p14="http://schemas.microsoft.com/office/powerpoint/2010/main" val="257491862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Image Placeholder 1"/>
          <p:cNvSpPr>
            <a:spLocks noGrp="1" noRot="1" noChangeAspect="1" noTextEdit="1"/>
          </p:cNvSpPr>
          <p:nvPr>
            <p:ph type="sldImg"/>
          </p:nvPr>
        </p:nvSpPr>
        <p:spPr>
          <a:ln/>
        </p:spPr>
      </p:sp>
      <p:sp>
        <p:nvSpPr>
          <p:cNvPr id="53251" name="Notes Placeholder 2"/>
          <p:cNvSpPr>
            <a:spLocks noGrp="1"/>
          </p:cNvSpPr>
          <p:nvPr>
            <p:ph type="body" idx="1"/>
          </p:nvPr>
        </p:nvSpPr>
        <p:spPr>
          <a:noFill/>
          <a:ln/>
        </p:spPr>
        <p:txBody>
          <a:bodyPr/>
          <a:lstStyle/>
          <a:p>
            <a:r>
              <a:rPr lang="en-US" sz="1400"/>
              <a:t>You need to take the time to do this well.  If you </a:t>
            </a:r>
            <a:r>
              <a:rPr lang="en-US" sz="1400" u="sng"/>
              <a:t>say</a:t>
            </a:r>
            <a:r>
              <a:rPr lang="en-US" sz="1400"/>
              <a:t> you are looking for a PhD and you later find an MS-trained individual who is perfect for the position, you will not be allowed to hire him/her.</a:t>
            </a:r>
          </a:p>
          <a:p>
            <a:endParaRPr lang="en-US" sz="1400"/>
          </a:p>
          <a:p>
            <a:r>
              <a:rPr lang="en-US" sz="1400">
                <a:solidFill>
                  <a:srgbClr val="FF0000"/>
                </a:solidFill>
              </a:rPr>
              <a:t>Always included the statement - and other duties as assigned…..</a:t>
            </a:r>
          </a:p>
          <a:p>
            <a:endParaRPr lang="en-US" sz="1400"/>
          </a:p>
          <a:p>
            <a:r>
              <a:rPr lang="en-US" sz="1400"/>
              <a:t>Is there a danger in over-specifying?</a:t>
            </a:r>
          </a:p>
          <a:p>
            <a:endParaRPr lang="en-US" sz="1400"/>
          </a:p>
        </p:txBody>
      </p:sp>
      <p:sp>
        <p:nvSpPr>
          <p:cNvPr id="53252" name="Slide Number Placeholder 3"/>
          <p:cNvSpPr>
            <a:spLocks noGrp="1"/>
          </p:cNvSpPr>
          <p:nvPr>
            <p:ph type="sldNum" sz="quarter" idx="5"/>
          </p:nvPr>
        </p:nvSpPr>
        <p:spPr>
          <a:noFill/>
        </p:spPr>
        <p:txBody>
          <a:bodyPr/>
          <a:lstStyle/>
          <a:p>
            <a:fld id="{47D9AE87-7A99-41E3-83DC-91B22FD117E3}" type="slidenum">
              <a:rPr lang="en-US" smtClean="0"/>
              <a:pPr/>
              <a:t>67</a:t>
            </a:fld>
            <a:endParaRPr lang="en-US"/>
          </a:p>
        </p:txBody>
      </p:sp>
    </p:spTree>
    <p:extLst>
      <p:ext uri="{BB962C8B-B14F-4D97-AF65-F5344CB8AC3E}">
        <p14:creationId xmlns:p14="http://schemas.microsoft.com/office/powerpoint/2010/main" val="18929342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54243" indent="-290093">
              <a:defRPr sz="2400">
                <a:solidFill>
                  <a:schemeClr val="tx1"/>
                </a:solidFill>
                <a:latin typeface="Arial" charset="0"/>
                <a:ea typeface="ＭＳ Ｐゴシック" charset="0"/>
              </a:defRPr>
            </a:lvl2pPr>
            <a:lvl3pPr marL="1160374" indent="-232075">
              <a:defRPr sz="2400">
                <a:solidFill>
                  <a:schemeClr val="tx1"/>
                </a:solidFill>
                <a:latin typeface="Arial" charset="0"/>
                <a:ea typeface="ＭＳ Ｐゴシック" charset="0"/>
              </a:defRPr>
            </a:lvl3pPr>
            <a:lvl4pPr marL="1624523" indent="-232075">
              <a:defRPr sz="2400">
                <a:solidFill>
                  <a:schemeClr val="tx1"/>
                </a:solidFill>
                <a:latin typeface="Arial" charset="0"/>
                <a:ea typeface="ＭＳ Ｐゴシック" charset="0"/>
              </a:defRPr>
            </a:lvl4pPr>
            <a:lvl5pPr marL="2088672" indent="-232075">
              <a:defRPr sz="2400">
                <a:solidFill>
                  <a:schemeClr val="tx1"/>
                </a:solidFill>
                <a:latin typeface="Arial" charset="0"/>
                <a:ea typeface="ＭＳ Ｐゴシック" charset="0"/>
              </a:defRPr>
            </a:lvl5pPr>
            <a:lvl6pPr marL="2552822" indent="-232075" algn="ctr" eaLnBrk="0" fontAlgn="base" hangingPunct="0">
              <a:spcBef>
                <a:spcPct val="0"/>
              </a:spcBef>
              <a:spcAft>
                <a:spcPct val="0"/>
              </a:spcAft>
              <a:defRPr sz="2400">
                <a:solidFill>
                  <a:schemeClr val="tx1"/>
                </a:solidFill>
                <a:latin typeface="Arial" charset="0"/>
                <a:ea typeface="ＭＳ Ｐゴシック" charset="0"/>
              </a:defRPr>
            </a:lvl6pPr>
            <a:lvl7pPr marL="3016971" indent="-232075" algn="ctr" eaLnBrk="0" fontAlgn="base" hangingPunct="0">
              <a:spcBef>
                <a:spcPct val="0"/>
              </a:spcBef>
              <a:spcAft>
                <a:spcPct val="0"/>
              </a:spcAft>
              <a:defRPr sz="2400">
                <a:solidFill>
                  <a:schemeClr val="tx1"/>
                </a:solidFill>
                <a:latin typeface="Arial" charset="0"/>
                <a:ea typeface="ＭＳ Ｐゴシック" charset="0"/>
              </a:defRPr>
            </a:lvl7pPr>
            <a:lvl8pPr marL="3481121" indent="-232075" algn="ctr" eaLnBrk="0" fontAlgn="base" hangingPunct="0">
              <a:spcBef>
                <a:spcPct val="0"/>
              </a:spcBef>
              <a:spcAft>
                <a:spcPct val="0"/>
              </a:spcAft>
              <a:defRPr sz="2400">
                <a:solidFill>
                  <a:schemeClr val="tx1"/>
                </a:solidFill>
                <a:latin typeface="Arial" charset="0"/>
                <a:ea typeface="ＭＳ Ｐゴシック" charset="0"/>
              </a:defRPr>
            </a:lvl8pPr>
            <a:lvl9pPr marL="3945270" indent="-232075" algn="ctr" eaLnBrk="0" fontAlgn="base" hangingPunct="0">
              <a:spcBef>
                <a:spcPct val="0"/>
              </a:spcBef>
              <a:spcAft>
                <a:spcPct val="0"/>
              </a:spcAft>
              <a:defRPr sz="2400">
                <a:solidFill>
                  <a:schemeClr val="tx1"/>
                </a:solidFill>
                <a:latin typeface="Arial" charset="0"/>
                <a:ea typeface="ＭＳ Ｐゴシック" charset="0"/>
              </a:defRPr>
            </a:lvl9pPr>
          </a:lstStyle>
          <a:p>
            <a:fld id="{68C81148-6DEF-CA42-960E-59B9F3C5AD52}" type="slidenum">
              <a:rPr lang="en-US" sz="1200"/>
              <a:pPr/>
              <a:t>7</a:t>
            </a:fld>
            <a:endParaRPr lang="en-US" sz="1200"/>
          </a:p>
        </p:txBody>
      </p:sp>
      <p:sp>
        <p:nvSpPr>
          <p:cNvPr id="22530" name="Rectangle 2"/>
          <p:cNvSpPr>
            <a:spLocks noGrp="1" noRot="1" noChangeAspect="1" noChangeArrowheads="1" noTextEdit="1"/>
          </p:cNvSpPr>
          <p:nvPr>
            <p:ph type="sldImg"/>
          </p:nvPr>
        </p:nvSpPr>
        <p:spPr>
          <a:ln/>
        </p:spPr>
      </p:sp>
      <p:sp>
        <p:nvSpPr>
          <p:cNvPr id="96259" name="Rectangle 3"/>
          <p:cNvSpPr>
            <a:spLocks noGrp="1" noChangeArrowheads="1"/>
          </p:cNvSpPr>
          <p:nvPr>
            <p:ph type="body" idx="1"/>
          </p:nvPr>
        </p:nvSpPr>
        <p:spPr/>
        <p:txBody>
          <a:bodyPr/>
          <a:lstStyle/>
          <a:p>
            <a:pPr eaLnBrk="1" hangingPunct="1">
              <a:spcBef>
                <a:spcPct val="0"/>
              </a:spcBef>
              <a:defRPr/>
            </a:pPr>
            <a:endParaRPr lang="en-US" sz="1800">
              <a:cs typeface="+mn-cs"/>
            </a:endParaRPr>
          </a:p>
        </p:txBody>
      </p:sp>
    </p:spTree>
    <p:extLst>
      <p:ext uri="{BB962C8B-B14F-4D97-AF65-F5344CB8AC3E}">
        <p14:creationId xmlns:p14="http://schemas.microsoft.com/office/powerpoint/2010/main" val="37470930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p:cNvSpPr>
            <a:spLocks noGrp="1" noRot="1" noChangeAspect="1" noTextEdit="1"/>
          </p:cNvSpPr>
          <p:nvPr>
            <p:ph type="sldImg"/>
          </p:nvPr>
        </p:nvSpPr>
        <p:spPr>
          <a:ln/>
        </p:spPr>
      </p:sp>
      <p:sp>
        <p:nvSpPr>
          <p:cNvPr id="54275" name="Notes Placeholder 2"/>
          <p:cNvSpPr>
            <a:spLocks noGrp="1"/>
          </p:cNvSpPr>
          <p:nvPr>
            <p:ph type="body" idx="1"/>
          </p:nvPr>
        </p:nvSpPr>
        <p:spPr>
          <a:noFill/>
          <a:ln/>
        </p:spPr>
        <p:txBody>
          <a:bodyPr/>
          <a:lstStyle/>
          <a:p>
            <a:r>
              <a:rPr lang="en-US" sz="1400">
                <a:solidFill>
                  <a:srgbClr val="FF0000"/>
                </a:solidFill>
              </a:rPr>
              <a:t>Many companies offer bonuses for employees who identify new hires.</a:t>
            </a:r>
          </a:p>
        </p:txBody>
      </p:sp>
      <p:sp>
        <p:nvSpPr>
          <p:cNvPr id="54276" name="Slide Number Placeholder 3"/>
          <p:cNvSpPr>
            <a:spLocks noGrp="1"/>
          </p:cNvSpPr>
          <p:nvPr>
            <p:ph type="sldNum" sz="quarter" idx="5"/>
          </p:nvPr>
        </p:nvSpPr>
        <p:spPr>
          <a:noFill/>
        </p:spPr>
        <p:txBody>
          <a:bodyPr/>
          <a:lstStyle/>
          <a:p>
            <a:fld id="{14A3952B-5FC4-4860-B022-7F0D8C85892F}" type="slidenum">
              <a:rPr lang="en-US" smtClean="0"/>
              <a:pPr/>
              <a:t>69</a:t>
            </a:fld>
            <a:endParaRPr lang="en-US"/>
          </a:p>
        </p:txBody>
      </p:sp>
    </p:spTree>
    <p:extLst>
      <p:ext uri="{BB962C8B-B14F-4D97-AF65-F5344CB8AC3E}">
        <p14:creationId xmlns:p14="http://schemas.microsoft.com/office/powerpoint/2010/main" val="411386170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a:ln/>
        </p:spPr>
      </p:sp>
      <p:sp>
        <p:nvSpPr>
          <p:cNvPr id="56323" name="Notes Placeholder 2"/>
          <p:cNvSpPr>
            <a:spLocks noGrp="1"/>
          </p:cNvSpPr>
          <p:nvPr>
            <p:ph type="body" idx="1"/>
          </p:nvPr>
        </p:nvSpPr>
        <p:spPr>
          <a:noFill/>
          <a:ln/>
        </p:spPr>
        <p:txBody>
          <a:bodyPr/>
          <a:lstStyle/>
          <a:p>
            <a:r>
              <a:rPr lang="en-US" sz="1600"/>
              <a:t>What would be the advantages of using a structured interview process?</a:t>
            </a:r>
          </a:p>
          <a:p>
            <a:endParaRPr lang="en-US" sz="1600"/>
          </a:p>
          <a:p>
            <a:pPr>
              <a:buFontTx/>
              <a:buChar char="•"/>
            </a:pPr>
            <a:r>
              <a:rPr lang="en-US" sz="1600"/>
              <a:t> Fairness</a:t>
            </a:r>
          </a:p>
          <a:p>
            <a:pPr>
              <a:buFontTx/>
              <a:buChar char="•"/>
            </a:pPr>
            <a:r>
              <a:rPr lang="en-US" sz="1600"/>
              <a:t> Ease of comparing candidates</a:t>
            </a:r>
          </a:p>
        </p:txBody>
      </p:sp>
      <p:sp>
        <p:nvSpPr>
          <p:cNvPr id="56324" name="Slide Number Placeholder 3"/>
          <p:cNvSpPr>
            <a:spLocks noGrp="1"/>
          </p:cNvSpPr>
          <p:nvPr>
            <p:ph type="sldNum" sz="quarter" idx="5"/>
          </p:nvPr>
        </p:nvSpPr>
        <p:spPr>
          <a:noFill/>
        </p:spPr>
        <p:txBody>
          <a:bodyPr/>
          <a:lstStyle/>
          <a:p>
            <a:fld id="{56A77A74-CC7E-4E9C-959C-472163AE3748}" type="slidenum">
              <a:rPr lang="en-US" smtClean="0"/>
              <a:pPr/>
              <a:t>77</a:t>
            </a:fld>
            <a:endParaRPr lang="en-US"/>
          </a:p>
        </p:txBody>
      </p:sp>
    </p:spTree>
    <p:extLst>
      <p:ext uri="{BB962C8B-B14F-4D97-AF65-F5344CB8AC3E}">
        <p14:creationId xmlns:p14="http://schemas.microsoft.com/office/powerpoint/2010/main" val="178906768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Image Placeholder 1"/>
          <p:cNvSpPr>
            <a:spLocks noGrp="1" noRot="1" noChangeAspect="1" noTextEdit="1"/>
          </p:cNvSpPr>
          <p:nvPr>
            <p:ph type="sldImg"/>
          </p:nvPr>
        </p:nvSpPr>
        <p:spPr>
          <a:ln/>
        </p:spPr>
      </p:sp>
      <p:sp>
        <p:nvSpPr>
          <p:cNvPr id="62467" name="Notes Placeholder 2"/>
          <p:cNvSpPr>
            <a:spLocks noGrp="1"/>
          </p:cNvSpPr>
          <p:nvPr>
            <p:ph type="body" idx="1"/>
          </p:nvPr>
        </p:nvSpPr>
        <p:spPr>
          <a:noFill/>
          <a:ln/>
        </p:spPr>
        <p:txBody>
          <a:bodyPr/>
          <a:lstStyle/>
          <a:p>
            <a:endParaRPr lang="en-US"/>
          </a:p>
        </p:txBody>
      </p:sp>
      <p:sp>
        <p:nvSpPr>
          <p:cNvPr id="62468" name="Slide Number Placeholder 3"/>
          <p:cNvSpPr>
            <a:spLocks noGrp="1"/>
          </p:cNvSpPr>
          <p:nvPr>
            <p:ph type="sldNum" sz="quarter" idx="5"/>
          </p:nvPr>
        </p:nvSpPr>
        <p:spPr>
          <a:noFill/>
        </p:spPr>
        <p:txBody>
          <a:bodyPr/>
          <a:lstStyle/>
          <a:p>
            <a:fld id="{33FD3542-AC57-40C9-A16D-618075753A0A}" type="slidenum">
              <a:rPr lang="en-US" smtClean="0"/>
              <a:pPr/>
              <a:t>82</a:t>
            </a:fld>
            <a:endParaRPr lang="en-US"/>
          </a:p>
        </p:txBody>
      </p:sp>
    </p:spTree>
    <p:extLst>
      <p:ext uri="{BB962C8B-B14F-4D97-AF65-F5344CB8AC3E}">
        <p14:creationId xmlns:p14="http://schemas.microsoft.com/office/powerpoint/2010/main" val="293350826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Image Placeholder 1"/>
          <p:cNvSpPr>
            <a:spLocks noGrp="1" noRot="1" noChangeAspect="1" noTextEdit="1"/>
          </p:cNvSpPr>
          <p:nvPr>
            <p:ph type="sldImg"/>
          </p:nvPr>
        </p:nvSpPr>
        <p:spPr>
          <a:ln/>
        </p:spPr>
      </p:sp>
      <p:sp>
        <p:nvSpPr>
          <p:cNvPr id="67587" name="Notes Placeholder 2"/>
          <p:cNvSpPr>
            <a:spLocks noGrp="1"/>
          </p:cNvSpPr>
          <p:nvPr>
            <p:ph type="body" idx="1"/>
          </p:nvPr>
        </p:nvSpPr>
        <p:spPr>
          <a:noFill/>
          <a:ln/>
        </p:spPr>
        <p:txBody>
          <a:bodyPr/>
          <a:lstStyle/>
          <a:p>
            <a:pPr>
              <a:buFontTx/>
              <a:buChar char="•"/>
            </a:pPr>
            <a:r>
              <a:rPr lang="en-US" sz="1400"/>
              <a:t> A certain loss of control</a:t>
            </a:r>
          </a:p>
          <a:p>
            <a:pPr>
              <a:buFontTx/>
              <a:buChar char="•"/>
            </a:pPr>
            <a:r>
              <a:rPr lang="en-US" sz="1400"/>
              <a:t> Possibly less employee commitment to the group/task</a:t>
            </a:r>
          </a:p>
        </p:txBody>
      </p:sp>
      <p:sp>
        <p:nvSpPr>
          <p:cNvPr id="67588" name="Slide Number Placeholder 3"/>
          <p:cNvSpPr>
            <a:spLocks noGrp="1"/>
          </p:cNvSpPr>
          <p:nvPr>
            <p:ph type="sldNum" sz="quarter" idx="5"/>
          </p:nvPr>
        </p:nvSpPr>
        <p:spPr>
          <a:noFill/>
        </p:spPr>
        <p:txBody>
          <a:bodyPr/>
          <a:lstStyle/>
          <a:p>
            <a:fld id="{78B30BC1-94D3-4F61-8FF2-1A128D861383}" type="slidenum">
              <a:rPr lang="en-US" smtClean="0"/>
              <a:pPr/>
              <a:t>91</a:t>
            </a:fld>
            <a:endParaRPr lang="en-US"/>
          </a:p>
        </p:txBody>
      </p:sp>
    </p:spTree>
    <p:extLst>
      <p:ext uri="{BB962C8B-B14F-4D97-AF65-F5344CB8AC3E}">
        <p14:creationId xmlns:p14="http://schemas.microsoft.com/office/powerpoint/2010/main" val="279858928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a:ln/>
        </p:spPr>
      </p:sp>
      <p:sp>
        <p:nvSpPr>
          <p:cNvPr id="68611" name="Notes Placeholder 2"/>
          <p:cNvSpPr>
            <a:spLocks noGrp="1"/>
          </p:cNvSpPr>
          <p:nvPr>
            <p:ph type="body" idx="1"/>
          </p:nvPr>
        </p:nvSpPr>
        <p:spPr>
          <a:noFill/>
          <a:ln/>
        </p:spPr>
        <p:txBody>
          <a:bodyPr/>
          <a:lstStyle/>
          <a:p>
            <a:endParaRPr lang="en-US"/>
          </a:p>
        </p:txBody>
      </p:sp>
      <p:sp>
        <p:nvSpPr>
          <p:cNvPr id="68612" name="Slide Number Placeholder 3"/>
          <p:cNvSpPr>
            <a:spLocks noGrp="1"/>
          </p:cNvSpPr>
          <p:nvPr>
            <p:ph type="sldNum" sz="quarter" idx="5"/>
          </p:nvPr>
        </p:nvSpPr>
        <p:spPr>
          <a:noFill/>
        </p:spPr>
        <p:txBody>
          <a:bodyPr/>
          <a:lstStyle/>
          <a:p>
            <a:fld id="{38BD014A-9136-49DD-8586-648F99005A3C}" type="slidenum">
              <a:rPr lang="en-US" smtClean="0"/>
              <a:pPr/>
              <a:t>93</a:t>
            </a:fld>
            <a:endParaRPr lang="en-US"/>
          </a:p>
        </p:txBody>
      </p:sp>
    </p:spTree>
    <p:extLst>
      <p:ext uri="{BB962C8B-B14F-4D97-AF65-F5344CB8AC3E}">
        <p14:creationId xmlns:p14="http://schemas.microsoft.com/office/powerpoint/2010/main" val="107671688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noTextEdit="1"/>
          </p:cNvSpPr>
          <p:nvPr>
            <p:ph type="sldImg"/>
          </p:nvPr>
        </p:nvSpPr>
        <p:spPr>
          <a:ln/>
        </p:spPr>
      </p:sp>
      <p:sp>
        <p:nvSpPr>
          <p:cNvPr id="69635" name="Notes Placeholder 2"/>
          <p:cNvSpPr>
            <a:spLocks noGrp="1"/>
          </p:cNvSpPr>
          <p:nvPr>
            <p:ph type="body" idx="1"/>
          </p:nvPr>
        </p:nvSpPr>
        <p:spPr>
          <a:noFill/>
          <a:ln/>
        </p:spPr>
        <p:txBody>
          <a:bodyPr/>
          <a:lstStyle/>
          <a:p>
            <a:endParaRPr lang="en-US"/>
          </a:p>
        </p:txBody>
      </p:sp>
      <p:sp>
        <p:nvSpPr>
          <p:cNvPr id="69636" name="Slide Number Placeholder 3"/>
          <p:cNvSpPr>
            <a:spLocks noGrp="1"/>
          </p:cNvSpPr>
          <p:nvPr>
            <p:ph type="sldNum" sz="quarter" idx="5"/>
          </p:nvPr>
        </p:nvSpPr>
        <p:spPr>
          <a:noFill/>
        </p:spPr>
        <p:txBody>
          <a:bodyPr/>
          <a:lstStyle/>
          <a:p>
            <a:fld id="{072D6B51-F0DB-4CE0-9F80-C78FC2FFC2E6}" type="slidenum">
              <a:rPr lang="en-US" smtClean="0"/>
              <a:pPr/>
              <a:t>94</a:t>
            </a:fld>
            <a:endParaRPr lang="en-US"/>
          </a:p>
        </p:txBody>
      </p:sp>
    </p:spTree>
    <p:extLst>
      <p:ext uri="{BB962C8B-B14F-4D97-AF65-F5344CB8AC3E}">
        <p14:creationId xmlns:p14="http://schemas.microsoft.com/office/powerpoint/2010/main" val="164763510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64B7B57-66C3-0648-9C91-84CA1F0462BC}" type="slidenum">
              <a:rPr lang="en-US" smtClean="0"/>
              <a:t>97</a:t>
            </a:fld>
            <a:endParaRPr lang="en-US"/>
          </a:p>
        </p:txBody>
      </p:sp>
    </p:spTree>
    <p:extLst>
      <p:ext uri="{BB962C8B-B14F-4D97-AF65-F5344CB8AC3E}">
        <p14:creationId xmlns:p14="http://schemas.microsoft.com/office/powerpoint/2010/main" val="366032728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p:spPr>
        <p:txBody>
          <a:bodyPr/>
          <a:lstStyle/>
          <a:p>
            <a:fld id="{64CDC56F-C4DC-4218-AD10-672B3899270E}" type="slidenum">
              <a:rPr lang="en-US" smtClean="0"/>
              <a:pPr/>
              <a:t>101</a:t>
            </a:fld>
            <a:endParaRPr lang="en-US"/>
          </a:p>
        </p:txBody>
      </p:sp>
      <p:sp>
        <p:nvSpPr>
          <p:cNvPr id="41987" name="Rectangle 2"/>
          <p:cNvSpPr>
            <a:spLocks noGrp="1" noRot="1" noChangeAspect="1" noChangeArrowheads="1" noTextEdit="1"/>
          </p:cNvSpPr>
          <p:nvPr>
            <p:ph type="sldImg"/>
          </p:nvPr>
        </p:nvSpPr>
        <p:spPr>
          <a:ln/>
        </p:spPr>
      </p:sp>
      <p:sp>
        <p:nvSpPr>
          <p:cNvPr id="41988" name="Rectangle 3"/>
          <p:cNvSpPr>
            <a:spLocks noGrp="1" noChangeArrowheads="1"/>
          </p:cNvSpPr>
          <p:nvPr>
            <p:ph type="body" idx="1"/>
          </p:nvPr>
        </p:nvSpPr>
        <p:spPr>
          <a:noFill/>
          <a:ln/>
        </p:spPr>
        <p:txBody>
          <a:bodyPr/>
          <a:lstStyle/>
          <a:p>
            <a:pPr eaLnBrk="1" hangingPunct="1">
              <a:spcBef>
                <a:spcPct val="0"/>
              </a:spcBef>
            </a:pPr>
            <a:r>
              <a:rPr lang="en-US" sz="1800"/>
              <a:t>Human resources are important AND costly!</a:t>
            </a:r>
          </a:p>
          <a:p>
            <a:pPr eaLnBrk="1" hangingPunct="1">
              <a:spcBef>
                <a:spcPct val="0"/>
              </a:spcBef>
            </a:pPr>
            <a:endParaRPr lang="en-US" sz="1800"/>
          </a:p>
          <a:p>
            <a:pPr eaLnBrk="1" hangingPunct="1">
              <a:spcBef>
                <a:spcPct val="0"/>
              </a:spcBef>
            </a:pPr>
            <a:r>
              <a:rPr lang="en-US" sz="1800"/>
              <a:t>A good hire can move your group to a new level; a hiring mistake can be devastating.</a:t>
            </a:r>
          </a:p>
        </p:txBody>
      </p:sp>
    </p:spTree>
    <p:extLst>
      <p:ext uri="{BB962C8B-B14F-4D97-AF65-F5344CB8AC3E}">
        <p14:creationId xmlns:p14="http://schemas.microsoft.com/office/powerpoint/2010/main" val="373518112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NOTE: In science the</a:t>
            </a:r>
            <a:r>
              <a:rPr lang="en-US" baseline="0" dirty="0"/>
              <a:t> goal of the project (understand the role of metal ions in binding and cleavage) is NOT what we mean here….this is how you are going to talk about the steps to get here.</a:t>
            </a:r>
            <a:endParaRPr lang="en-US" dirty="0"/>
          </a:p>
        </p:txBody>
      </p:sp>
      <p:sp>
        <p:nvSpPr>
          <p:cNvPr id="4" name="Slide Number Placeholder 3"/>
          <p:cNvSpPr>
            <a:spLocks noGrp="1"/>
          </p:cNvSpPr>
          <p:nvPr>
            <p:ph type="sldNum" sz="quarter" idx="10"/>
          </p:nvPr>
        </p:nvSpPr>
        <p:spPr/>
        <p:txBody>
          <a:bodyPr/>
          <a:lstStyle/>
          <a:p>
            <a:fld id="{591AE2D0-0960-4374-AFA7-C6068A1CE3AD}" type="slidenum">
              <a:rPr lang="en-US" smtClean="0"/>
              <a:pPr/>
              <a:t>114</a:t>
            </a:fld>
            <a:endParaRPr lang="en-US"/>
          </a:p>
        </p:txBody>
      </p:sp>
    </p:spTree>
    <p:extLst>
      <p:ext uri="{BB962C8B-B14F-4D97-AF65-F5344CB8AC3E}">
        <p14:creationId xmlns:p14="http://schemas.microsoft.com/office/powerpoint/2010/main" val="422651069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p:spPr>
        <p:txBody>
          <a:bodyPr/>
          <a:lstStyle/>
          <a:p>
            <a:fld id="{64CDC56F-C4DC-4218-AD10-672B3899270E}" type="slidenum">
              <a:rPr lang="en-US" smtClean="0"/>
              <a:pPr/>
              <a:t>123</a:t>
            </a:fld>
            <a:endParaRPr lang="en-US"/>
          </a:p>
        </p:txBody>
      </p:sp>
      <p:sp>
        <p:nvSpPr>
          <p:cNvPr id="41987" name="Rectangle 2"/>
          <p:cNvSpPr>
            <a:spLocks noGrp="1" noRot="1" noChangeAspect="1" noChangeArrowheads="1" noTextEdit="1"/>
          </p:cNvSpPr>
          <p:nvPr>
            <p:ph type="sldImg"/>
          </p:nvPr>
        </p:nvSpPr>
        <p:spPr>
          <a:ln/>
        </p:spPr>
      </p:sp>
      <p:sp>
        <p:nvSpPr>
          <p:cNvPr id="41988" name="Rectangle 3"/>
          <p:cNvSpPr>
            <a:spLocks noGrp="1" noChangeArrowheads="1"/>
          </p:cNvSpPr>
          <p:nvPr>
            <p:ph type="body" idx="1"/>
          </p:nvPr>
        </p:nvSpPr>
        <p:spPr>
          <a:noFill/>
          <a:ln/>
        </p:spPr>
        <p:txBody>
          <a:bodyPr/>
          <a:lstStyle/>
          <a:p>
            <a:pPr eaLnBrk="1" hangingPunct="1">
              <a:spcBef>
                <a:spcPct val="0"/>
              </a:spcBef>
            </a:pPr>
            <a:endParaRPr lang="en-US" sz="1800" dirty="0"/>
          </a:p>
        </p:txBody>
      </p:sp>
    </p:spTree>
    <p:extLst>
      <p:ext uri="{BB962C8B-B14F-4D97-AF65-F5344CB8AC3E}">
        <p14:creationId xmlns:p14="http://schemas.microsoft.com/office/powerpoint/2010/main" val="4190977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E8383242-5798-B843-9F31-09050239CCAA}" type="slidenum">
              <a:rPr lang="en-US" smtClean="0"/>
              <a:pPr>
                <a:defRPr/>
              </a:pPr>
              <a:t>11</a:t>
            </a:fld>
            <a:endParaRPr lang="en-US"/>
          </a:p>
        </p:txBody>
      </p:sp>
    </p:spTree>
    <p:extLst>
      <p:ext uri="{BB962C8B-B14F-4D97-AF65-F5344CB8AC3E}">
        <p14:creationId xmlns:p14="http://schemas.microsoft.com/office/powerpoint/2010/main" val="57421820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 will ask them to talk about what motivates them---then show the list (will also likely ask about what de-motivates them?</a:t>
            </a:r>
          </a:p>
        </p:txBody>
      </p:sp>
      <p:sp>
        <p:nvSpPr>
          <p:cNvPr id="4" name="Slide Number Placeholder 3"/>
          <p:cNvSpPr>
            <a:spLocks noGrp="1"/>
          </p:cNvSpPr>
          <p:nvPr>
            <p:ph type="sldNum" sz="quarter" idx="10"/>
          </p:nvPr>
        </p:nvSpPr>
        <p:spPr/>
        <p:txBody>
          <a:bodyPr/>
          <a:lstStyle/>
          <a:p>
            <a:pPr>
              <a:defRPr/>
            </a:pPr>
            <a:fld id="{E8383242-5798-B843-9F31-09050239CCAA}" type="slidenum">
              <a:rPr lang="en-US" smtClean="0"/>
              <a:pPr>
                <a:defRPr/>
              </a:pPr>
              <a:t>125</a:t>
            </a:fld>
            <a:endParaRPr lang="en-US"/>
          </a:p>
        </p:txBody>
      </p:sp>
    </p:spTree>
    <p:extLst>
      <p:ext uri="{BB962C8B-B14F-4D97-AF65-F5344CB8AC3E}">
        <p14:creationId xmlns:p14="http://schemas.microsoft.com/office/powerpoint/2010/main" val="152891003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Arial" charset="0"/>
                <a:ea typeface="ＭＳ Ｐゴシック" charset="0"/>
                <a:cs typeface="ＭＳ Ｐゴシック" charset="0"/>
              </a:rPr>
              <a:t> If you have a hostile work environment, giving someone a promotion will not make him or her satisfied. </a:t>
            </a:r>
            <a:endParaRPr lang="en-US" dirty="0"/>
          </a:p>
        </p:txBody>
      </p:sp>
      <p:sp>
        <p:nvSpPr>
          <p:cNvPr id="4" name="Slide Number Placeholder 3"/>
          <p:cNvSpPr>
            <a:spLocks noGrp="1"/>
          </p:cNvSpPr>
          <p:nvPr>
            <p:ph type="sldNum" sz="quarter" idx="10"/>
          </p:nvPr>
        </p:nvSpPr>
        <p:spPr/>
        <p:txBody>
          <a:bodyPr/>
          <a:lstStyle/>
          <a:p>
            <a:pPr>
              <a:defRPr/>
            </a:pPr>
            <a:fld id="{E8383242-5798-B843-9F31-09050239CCAA}" type="slidenum">
              <a:rPr lang="en-US" smtClean="0"/>
              <a:pPr>
                <a:defRPr/>
              </a:pPr>
              <a:t>127</a:t>
            </a:fld>
            <a:endParaRPr lang="en-US"/>
          </a:p>
        </p:txBody>
      </p:sp>
    </p:spTree>
    <p:extLst>
      <p:ext uri="{BB962C8B-B14F-4D97-AF65-F5344CB8AC3E}">
        <p14:creationId xmlns:p14="http://schemas.microsoft.com/office/powerpoint/2010/main" val="139808678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p:cNvSpPr>
            <a:spLocks noGrp="1" noRot="1" noChangeAspect="1"/>
          </p:cNvSpPr>
          <p:nvPr>
            <p:ph type="sldImg"/>
          </p:nvPr>
        </p:nvSpPr>
        <p:spPr>
          <a:ln/>
        </p:spPr>
      </p:sp>
      <p:sp>
        <p:nvSpPr>
          <p:cNvPr id="34818" name="Notes Placeholder 2"/>
          <p:cNvSpPr>
            <a:spLocks noGrp="1"/>
          </p:cNvSpPr>
          <p:nvPr>
            <p:ph type="body" idx="1"/>
          </p:nvPr>
        </p:nvSpPr>
        <p:spPr>
          <a:noFill/>
          <a:ln/>
        </p:spPr>
        <p:txBody>
          <a:bodyPr/>
          <a:lstStyle/>
          <a:p>
            <a:r>
              <a:rPr lang="en-US">
                <a:latin typeface="Arial" pitchFamily="34" charset="0"/>
                <a:ea typeface="ＭＳ Ｐゴシック" charset="-128"/>
              </a:rPr>
              <a:t>The key to procrastination is figuring out why you are putting off doing the task!</a:t>
            </a:r>
          </a:p>
        </p:txBody>
      </p:sp>
      <p:sp>
        <p:nvSpPr>
          <p:cNvPr id="34819" name="Slide Number Placeholder 3"/>
          <p:cNvSpPr>
            <a:spLocks noGrp="1"/>
          </p:cNvSpPr>
          <p:nvPr>
            <p:ph type="sldNum" sz="quarter" idx="5"/>
          </p:nvPr>
        </p:nvSpPr>
        <p:spPr>
          <a:noFill/>
        </p:spPr>
        <p:txBody>
          <a:bodyPr/>
          <a:lstStyle/>
          <a:p>
            <a:fld id="{D804FA71-E49C-4200-BE10-687EEF931154}" type="slidenum">
              <a:rPr lang="en-US"/>
              <a:pPr/>
              <a:t>134</a:t>
            </a:fld>
            <a:endParaRPr lang="en-US"/>
          </a:p>
        </p:txBody>
      </p:sp>
    </p:spTree>
    <p:extLst>
      <p:ext uri="{BB962C8B-B14F-4D97-AF65-F5344CB8AC3E}">
        <p14:creationId xmlns:p14="http://schemas.microsoft.com/office/powerpoint/2010/main" val="62198968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Rot="1" noChangeAspect="1" noChangeArrowheads="1" noTextEdit="1"/>
          </p:cNvSpPr>
          <p:nvPr>
            <p:ph type="sldImg"/>
          </p:nvPr>
        </p:nvSpPr>
        <p:spPr>
          <a:ln/>
        </p:spPr>
      </p:sp>
      <p:sp>
        <p:nvSpPr>
          <p:cNvPr id="36867" name="Rectangle 3"/>
          <p:cNvSpPr>
            <a:spLocks noGrp="1" noChangeArrowheads="1"/>
          </p:cNvSpPr>
          <p:nvPr>
            <p:ph type="body" idx="1"/>
          </p:nvPr>
        </p:nvSpPr>
        <p:spPr>
          <a:noFill/>
          <a:ln/>
        </p:spPr>
        <p:txBody>
          <a:bodyPr/>
          <a:lstStyle/>
          <a:p>
            <a:endParaRPr lang="en-US">
              <a:latin typeface="Arial" pitchFamily="34" charset="0"/>
            </a:endParaRPr>
          </a:p>
        </p:txBody>
      </p:sp>
    </p:spTree>
    <p:extLst>
      <p:ext uri="{BB962C8B-B14F-4D97-AF65-F5344CB8AC3E}">
        <p14:creationId xmlns:p14="http://schemas.microsoft.com/office/powerpoint/2010/main" val="198462421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8383242-5798-B843-9F31-09050239CCAA}" type="slidenum">
              <a:rPr lang="en-US" smtClean="0"/>
              <a:pPr>
                <a:defRPr/>
              </a:pPr>
              <a:t>144</a:t>
            </a:fld>
            <a:endParaRPr lang="en-US"/>
          </a:p>
        </p:txBody>
      </p:sp>
    </p:spTree>
    <p:extLst>
      <p:ext uri="{BB962C8B-B14F-4D97-AF65-F5344CB8AC3E}">
        <p14:creationId xmlns:p14="http://schemas.microsoft.com/office/powerpoint/2010/main" val="119180384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7"/>
          <p:cNvSpPr>
            <a:spLocks noGrp="1" noChangeArrowheads="1"/>
          </p:cNvSpPr>
          <p:nvPr>
            <p:ph type="sldNum" sz="quarter" idx="5"/>
          </p:nvPr>
        </p:nvSpPr>
        <p:spPr>
          <a:noFill/>
        </p:spPr>
        <p:txBody>
          <a:bodyPr/>
          <a:lstStyle/>
          <a:p>
            <a:fld id="{D21671F3-6FBA-4270-BEA9-56F68CC764C1}" type="slidenum">
              <a:rPr lang="en-US"/>
              <a:pPr/>
              <a:t>146</a:t>
            </a:fld>
            <a:endParaRPr lang="en-US"/>
          </a:p>
        </p:txBody>
      </p:sp>
      <p:sp>
        <p:nvSpPr>
          <p:cNvPr id="84994" name="Rectangle 2"/>
          <p:cNvSpPr>
            <a:spLocks noGrp="1" noRot="1" noChangeAspect="1" noChangeArrowheads="1"/>
          </p:cNvSpPr>
          <p:nvPr>
            <p:ph type="sldImg"/>
          </p:nvPr>
        </p:nvSpPr>
        <p:spPr>
          <a:solidFill>
            <a:srgbClr val="FFFFFF"/>
          </a:solidFill>
          <a:ln/>
        </p:spPr>
      </p:sp>
      <p:sp>
        <p:nvSpPr>
          <p:cNvPr id="84995" name="Rectangle 3"/>
          <p:cNvSpPr>
            <a:spLocks noGrp="1" noChangeArrowheads="1"/>
          </p:cNvSpPr>
          <p:nvPr>
            <p:ph type="body" idx="1"/>
          </p:nvPr>
        </p:nvSpPr>
        <p:spPr>
          <a:xfrm>
            <a:off x="934720" y="4387136"/>
            <a:ext cx="5140960" cy="4156234"/>
          </a:xfrm>
          <a:solidFill>
            <a:srgbClr val="FFFFFF"/>
          </a:solidFill>
          <a:ln>
            <a:solidFill>
              <a:srgbClr val="000000"/>
            </a:solidFill>
          </a:ln>
        </p:spPr>
        <p:txBody>
          <a:bodyPr/>
          <a:lstStyle/>
          <a:p>
            <a:pPr eaLnBrk="1" hangingPunct="1"/>
            <a:endParaRPr lang="en-US">
              <a:latin typeface="Arial" pitchFamily="34" charset="0"/>
            </a:endParaRPr>
          </a:p>
        </p:txBody>
      </p:sp>
    </p:spTree>
    <p:extLst>
      <p:ext uri="{BB962C8B-B14F-4D97-AF65-F5344CB8AC3E}">
        <p14:creationId xmlns:p14="http://schemas.microsoft.com/office/powerpoint/2010/main" val="69993107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E8383242-5798-B843-9F31-09050239CCAA}" type="slidenum">
              <a:rPr lang="en-US" smtClean="0"/>
              <a:pPr>
                <a:defRPr/>
              </a:pPr>
              <a:t>148</a:t>
            </a:fld>
            <a:endParaRPr lang="en-US"/>
          </a:p>
        </p:txBody>
      </p:sp>
    </p:spTree>
    <p:extLst>
      <p:ext uri="{BB962C8B-B14F-4D97-AF65-F5344CB8AC3E}">
        <p14:creationId xmlns:p14="http://schemas.microsoft.com/office/powerpoint/2010/main" val="21242770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E8383242-5798-B843-9F31-09050239CCAA}" type="slidenum">
              <a:rPr lang="en-US" smtClean="0"/>
              <a:pPr>
                <a:defRPr/>
              </a:pPr>
              <a:t>149</a:t>
            </a:fld>
            <a:endParaRPr lang="en-US"/>
          </a:p>
        </p:txBody>
      </p:sp>
    </p:spTree>
    <p:extLst>
      <p:ext uri="{BB962C8B-B14F-4D97-AF65-F5344CB8AC3E}">
        <p14:creationId xmlns:p14="http://schemas.microsoft.com/office/powerpoint/2010/main" val="153717206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E8383242-5798-B843-9F31-09050239CCAA}" type="slidenum">
              <a:rPr lang="en-US" smtClean="0"/>
              <a:pPr>
                <a:defRPr/>
              </a:pPr>
              <a:t>150</a:t>
            </a:fld>
            <a:endParaRPr lang="en-US"/>
          </a:p>
        </p:txBody>
      </p:sp>
    </p:spTree>
    <p:extLst>
      <p:ext uri="{BB962C8B-B14F-4D97-AF65-F5344CB8AC3E}">
        <p14:creationId xmlns:p14="http://schemas.microsoft.com/office/powerpoint/2010/main" val="227222124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E8383242-5798-B843-9F31-09050239CCAA}" type="slidenum">
              <a:rPr lang="en-US" smtClean="0"/>
              <a:pPr>
                <a:defRPr/>
              </a:pPr>
              <a:t>151</a:t>
            </a:fld>
            <a:endParaRPr lang="en-US"/>
          </a:p>
        </p:txBody>
      </p:sp>
    </p:spTree>
    <p:extLst>
      <p:ext uri="{BB962C8B-B14F-4D97-AF65-F5344CB8AC3E}">
        <p14:creationId xmlns:p14="http://schemas.microsoft.com/office/powerpoint/2010/main" val="35699809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7"/>
          <p:cNvSpPr>
            <a:spLocks noGrp="1" noChangeArrowheads="1"/>
          </p:cNvSpPr>
          <p:nvPr>
            <p:ph type="sldNum" sz="quarter" idx="5"/>
          </p:nvPr>
        </p:nvSpPr>
        <p:spPr>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fld id="{0C1DE5D8-699B-8944-B197-96F49AE60514}" type="slidenum">
              <a:rPr lang="en-US" sz="1200"/>
              <a:pPr/>
              <a:t>12</a:t>
            </a:fld>
            <a:endParaRPr lang="en-US" sz="1200"/>
          </a:p>
        </p:txBody>
      </p:sp>
      <p:sp>
        <p:nvSpPr>
          <p:cNvPr id="28674" name="Rectangle 2"/>
          <p:cNvSpPr>
            <a:spLocks noGrp="1" noRot="1" noChangeAspect="1" noChangeArrowheads="1" noTextEdit="1"/>
          </p:cNvSpPr>
          <p:nvPr>
            <p:ph type="sldImg"/>
          </p:nvPr>
        </p:nvSpPr>
        <p:spPr>
          <a:ln/>
        </p:spPr>
      </p:sp>
      <p:sp>
        <p:nvSpPr>
          <p:cNvPr id="96259" name="Rectangle 3"/>
          <p:cNvSpPr>
            <a:spLocks noGrp="1" noChangeArrowheads="1"/>
          </p:cNvSpPr>
          <p:nvPr>
            <p:ph type="body" idx="1"/>
          </p:nvPr>
        </p:nvSpPr>
        <p:spPr/>
        <p:txBody>
          <a:bodyPr/>
          <a:lstStyle/>
          <a:p>
            <a:pPr eaLnBrk="1" hangingPunct="1">
              <a:spcBef>
                <a:spcPct val="0"/>
              </a:spcBef>
              <a:defRPr/>
            </a:pPr>
            <a:endParaRPr lang="en-US" sz="1800">
              <a:cs typeface="+mn-cs"/>
            </a:endParaRPr>
          </a:p>
        </p:txBody>
      </p:sp>
    </p:spTree>
    <p:extLst>
      <p:ext uri="{BB962C8B-B14F-4D97-AF65-F5344CB8AC3E}">
        <p14:creationId xmlns:p14="http://schemas.microsoft.com/office/powerpoint/2010/main" val="13134324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p:cNvSpPr>
            <a:spLocks noGrp="1" noChangeArrowheads="1"/>
          </p:cNvSpPr>
          <p:nvPr>
            <p:ph type="sldNum" sz="quarter" idx="5"/>
          </p:nvPr>
        </p:nvSpPr>
        <p:spPr>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fld id="{0BE2BD4D-1A64-7A4A-9CEC-33E3F58B67C1}" type="slidenum">
              <a:rPr lang="en-US" sz="1200"/>
              <a:pPr/>
              <a:t>16</a:t>
            </a:fld>
            <a:endParaRPr lang="en-US" sz="1200"/>
          </a:p>
        </p:txBody>
      </p:sp>
      <p:sp>
        <p:nvSpPr>
          <p:cNvPr id="30722" name="Rectangle 2"/>
          <p:cNvSpPr>
            <a:spLocks noGrp="1" noRot="1" noChangeAspect="1" noChangeArrowheads="1" noTextEdit="1"/>
          </p:cNvSpPr>
          <p:nvPr>
            <p:ph type="sldImg"/>
          </p:nvPr>
        </p:nvSpPr>
        <p:spPr>
          <a:ln/>
        </p:spPr>
      </p:sp>
      <p:sp>
        <p:nvSpPr>
          <p:cNvPr id="24580" name="Rectangle 3"/>
          <p:cNvSpPr>
            <a:spLocks noGrp="1" noChangeArrowheads="1"/>
          </p:cNvSpPr>
          <p:nvPr>
            <p:ph type="body" idx="1"/>
          </p:nvPr>
        </p:nvSpPr>
        <p:spPr>
          <a:ln/>
        </p:spPr>
        <p:txBody>
          <a:bodyPr/>
          <a:lstStyle/>
          <a:p>
            <a:pPr eaLnBrk="1" hangingPunct="1">
              <a:defRPr/>
            </a:pPr>
            <a:endParaRPr lang="en-US">
              <a:cs typeface="+mn-cs"/>
            </a:endParaRPr>
          </a:p>
        </p:txBody>
      </p:sp>
    </p:spTree>
    <p:extLst>
      <p:ext uri="{BB962C8B-B14F-4D97-AF65-F5344CB8AC3E}">
        <p14:creationId xmlns:p14="http://schemas.microsoft.com/office/powerpoint/2010/main" val="9268632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p:cNvSpPr>
            <a:spLocks noGrp="1" noChangeArrowheads="1"/>
          </p:cNvSpPr>
          <p:nvPr>
            <p:ph type="sldNum" sz="quarter" idx="5"/>
          </p:nvPr>
        </p:nvSpPr>
        <p:spPr>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fld id="{973861A7-5810-6F46-A957-8267FA072E5B}" type="slidenum">
              <a:rPr lang="en-US" sz="1200"/>
              <a:pPr/>
              <a:t>17</a:t>
            </a:fld>
            <a:endParaRPr lang="en-US" sz="1200"/>
          </a:p>
        </p:txBody>
      </p:sp>
      <p:sp>
        <p:nvSpPr>
          <p:cNvPr id="32770"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ln/>
        </p:spPr>
        <p:txBody>
          <a:bodyPr/>
          <a:lstStyle/>
          <a:p>
            <a:pPr eaLnBrk="1" hangingPunct="1">
              <a:defRPr/>
            </a:pPr>
            <a:endParaRPr lang="en-US">
              <a:cs typeface="+mn-cs"/>
            </a:endParaRPr>
          </a:p>
        </p:txBody>
      </p:sp>
    </p:spTree>
    <p:extLst>
      <p:ext uri="{BB962C8B-B14F-4D97-AF65-F5344CB8AC3E}">
        <p14:creationId xmlns:p14="http://schemas.microsoft.com/office/powerpoint/2010/main" val="20922384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fld id="{7E7E32DF-87B4-8E49-9051-C6330C2D1501}" type="slidenum">
              <a:rPr lang="en-US" sz="1200"/>
              <a:pPr/>
              <a:t>18</a:t>
            </a:fld>
            <a:endParaRPr lang="en-US" sz="1200"/>
          </a:p>
        </p:txBody>
      </p:sp>
      <p:sp>
        <p:nvSpPr>
          <p:cNvPr id="34818"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ln/>
        </p:spPr>
        <p:txBody>
          <a:bodyPr/>
          <a:lstStyle/>
          <a:p>
            <a:pPr eaLnBrk="1" hangingPunct="1">
              <a:defRPr/>
            </a:pPr>
            <a:endParaRPr lang="en-US">
              <a:cs typeface="+mn-cs"/>
            </a:endParaRPr>
          </a:p>
        </p:txBody>
      </p:sp>
    </p:spTree>
    <p:extLst>
      <p:ext uri="{BB962C8B-B14F-4D97-AF65-F5344CB8AC3E}">
        <p14:creationId xmlns:p14="http://schemas.microsoft.com/office/powerpoint/2010/main" val="135459485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3" name="Picture 6" descr="bkgd 014d4b"/>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7" descr="TitleSide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0013" y="685800"/>
            <a:ext cx="9043987" cy="513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2995" name="Rectangle 3"/>
          <p:cNvSpPr>
            <a:spLocks noGrp="1" noChangeArrowheads="1"/>
          </p:cNvSpPr>
          <p:nvPr>
            <p:ph type="ctrTitle"/>
          </p:nvPr>
        </p:nvSpPr>
        <p:spPr>
          <a:xfrm>
            <a:off x="1600200" y="914400"/>
            <a:ext cx="6019800" cy="2209800"/>
          </a:xfrm>
        </p:spPr>
        <p:txBody>
          <a:bodyPr/>
          <a:lstStyle>
            <a:lvl1pPr>
              <a:defRPr sz="4600">
                <a:solidFill>
                  <a:srgbClr val="FFFFFF"/>
                </a:solidFill>
              </a:defRPr>
            </a:lvl1pPr>
          </a:lstStyle>
          <a:p>
            <a:pPr lvl="0"/>
            <a:r>
              <a:rPr lang="en-US" noProof="0"/>
              <a:t>Click to edit Master title style</a:t>
            </a:r>
          </a:p>
        </p:txBody>
      </p:sp>
    </p:spTree>
    <p:extLst>
      <p:ext uri="{BB962C8B-B14F-4D97-AF65-F5344CB8AC3E}">
        <p14:creationId xmlns:p14="http://schemas.microsoft.com/office/powerpoint/2010/main" val="3830267099"/>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a:spLocks noGrp="1" noChangeArrowheads="1"/>
          </p:cNvSpPr>
          <p:nvPr>
            <p:ph type="ftr" sz="quarter" idx="10"/>
          </p:nvPr>
        </p:nvSpPr>
        <p:spPr>
          <a:ln/>
        </p:spPr>
        <p:txBody>
          <a:bodyPr/>
          <a:lstStyle>
            <a:lvl1pPr>
              <a:defRPr/>
            </a:lvl1pPr>
          </a:lstStyle>
          <a:p>
            <a:pPr>
              <a:defRPr/>
            </a:pPr>
            <a:endParaRPr lang="en-US"/>
          </a:p>
        </p:txBody>
      </p:sp>
      <p:sp>
        <p:nvSpPr>
          <p:cNvPr id="5" name="Rectangle 4"/>
          <p:cNvSpPr>
            <a:spLocks noGrp="1" noChangeArrowheads="1"/>
          </p:cNvSpPr>
          <p:nvPr>
            <p:ph type="sldNum" sz="quarter" idx="11"/>
          </p:nvPr>
        </p:nvSpPr>
        <p:spPr>
          <a:ln/>
        </p:spPr>
        <p:txBody>
          <a:bodyPr/>
          <a:lstStyle>
            <a:lvl1pPr>
              <a:defRPr/>
            </a:lvl1pPr>
          </a:lstStyle>
          <a:p>
            <a:pPr>
              <a:defRPr/>
            </a:pPr>
            <a:fld id="{2F032832-3D42-4F4B-8C5D-D2F61163ECA1}" type="slidenum">
              <a:rPr lang="en-US"/>
              <a:pPr>
                <a:defRPr/>
              </a:pPr>
              <a:t>‹#›</a:t>
            </a:fld>
            <a:endParaRPr lang="en-US"/>
          </a:p>
        </p:txBody>
      </p:sp>
      <p:sp>
        <p:nvSpPr>
          <p:cNvPr id="6" name="Rectangle 7"/>
          <p:cNvSpPr>
            <a:spLocks noGrp="1" noChangeArrowheads="1"/>
          </p:cNvSpPr>
          <p:nvPr>
            <p:ph type="dt" sz="half"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1699152360"/>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066800"/>
            <a:ext cx="2057400" cy="48006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066800"/>
            <a:ext cx="6019800" cy="48006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a:spLocks noGrp="1" noChangeArrowheads="1"/>
          </p:cNvSpPr>
          <p:nvPr>
            <p:ph type="ftr" sz="quarter" idx="10"/>
          </p:nvPr>
        </p:nvSpPr>
        <p:spPr>
          <a:ln/>
        </p:spPr>
        <p:txBody>
          <a:bodyPr/>
          <a:lstStyle>
            <a:lvl1pPr>
              <a:defRPr/>
            </a:lvl1pPr>
          </a:lstStyle>
          <a:p>
            <a:pPr>
              <a:defRPr/>
            </a:pPr>
            <a:endParaRPr lang="en-US"/>
          </a:p>
        </p:txBody>
      </p:sp>
      <p:sp>
        <p:nvSpPr>
          <p:cNvPr id="5" name="Rectangle 4"/>
          <p:cNvSpPr>
            <a:spLocks noGrp="1" noChangeArrowheads="1"/>
          </p:cNvSpPr>
          <p:nvPr>
            <p:ph type="sldNum" sz="quarter" idx="11"/>
          </p:nvPr>
        </p:nvSpPr>
        <p:spPr>
          <a:ln/>
        </p:spPr>
        <p:txBody>
          <a:bodyPr/>
          <a:lstStyle>
            <a:lvl1pPr>
              <a:defRPr/>
            </a:lvl1pPr>
          </a:lstStyle>
          <a:p>
            <a:pPr>
              <a:defRPr/>
            </a:pPr>
            <a:fld id="{E187BDA6-C83C-7645-99FC-D5550C72CB19}" type="slidenum">
              <a:rPr lang="en-US"/>
              <a:pPr>
                <a:defRPr/>
              </a:pPr>
              <a:t>‹#›</a:t>
            </a:fld>
            <a:endParaRPr lang="en-US"/>
          </a:p>
        </p:txBody>
      </p:sp>
      <p:sp>
        <p:nvSpPr>
          <p:cNvPr id="6" name="Rectangle 7"/>
          <p:cNvSpPr>
            <a:spLocks noGrp="1" noChangeArrowheads="1"/>
          </p:cNvSpPr>
          <p:nvPr>
            <p:ph type="dt" sz="half"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098558485"/>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12998" name="Picture 6" descr="bkgd 014d4b"/>
          <p:cNvPicPr>
            <a:picLocks noChangeAspect="1" noChangeArrowheads="1"/>
          </p:cNvPicPr>
          <p:nvPr userDrawn="1"/>
        </p:nvPicPr>
        <p:blipFill>
          <a:blip r:embed="rId2" cstate="print"/>
          <a:srcRect/>
          <a:stretch>
            <a:fillRect/>
          </a:stretch>
        </p:blipFill>
        <p:spPr bwMode="auto">
          <a:xfrm>
            <a:off x="0" y="0"/>
            <a:ext cx="9144000" cy="6858000"/>
          </a:xfrm>
          <a:prstGeom prst="rect">
            <a:avLst/>
          </a:prstGeom>
          <a:noFill/>
        </p:spPr>
      </p:pic>
      <p:pic>
        <p:nvPicPr>
          <p:cNvPr id="212999" name="Picture 7" descr="TitleSide2"/>
          <p:cNvPicPr>
            <a:picLocks noChangeAspect="1" noChangeArrowheads="1"/>
          </p:cNvPicPr>
          <p:nvPr userDrawn="1"/>
        </p:nvPicPr>
        <p:blipFill>
          <a:blip r:embed="rId3" cstate="print"/>
          <a:srcRect/>
          <a:stretch>
            <a:fillRect/>
          </a:stretch>
        </p:blipFill>
        <p:spPr bwMode="auto">
          <a:xfrm>
            <a:off x="100014" y="685802"/>
            <a:ext cx="9043987" cy="5135563"/>
          </a:xfrm>
          <a:prstGeom prst="rect">
            <a:avLst/>
          </a:prstGeom>
          <a:noFill/>
        </p:spPr>
      </p:pic>
      <p:sp>
        <p:nvSpPr>
          <p:cNvPr id="212995" name="Rectangle 3"/>
          <p:cNvSpPr>
            <a:spLocks noGrp="1" noChangeArrowheads="1"/>
          </p:cNvSpPr>
          <p:nvPr>
            <p:ph type="ctrTitle"/>
          </p:nvPr>
        </p:nvSpPr>
        <p:spPr>
          <a:xfrm>
            <a:off x="1600200" y="914400"/>
            <a:ext cx="6019800" cy="2209800"/>
          </a:xfrm>
        </p:spPr>
        <p:txBody>
          <a:bodyPr/>
          <a:lstStyle>
            <a:lvl1pPr>
              <a:defRPr sz="3450">
                <a:solidFill>
                  <a:srgbClr val="FFFFFF"/>
                </a:solidFill>
              </a:defRPr>
            </a:lvl1pPr>
          </a:lstStyle>
          <a:p>
            <a:r>
              <a:rPr lang="en-US"/>
              <a:t>Click to edit Master title style</a:t>
            </a:r>
          </a:p>
        </p:txBody>
      </p:sp>
    </p:spTree>
    <p:extLst>
      <p:ext uri="{BB962C8B-B14F-4D97-AF65-F5344CB8AC3E}">
        <p14:creationId xmlns:p14="http://schemas.microsoft.com/office/powerpoint/2010/main" val="1709149057"/>
      </p:ext>
    </p:extLst>
  </p:cSld>
  <p:clrMapOvr>
    <a:masterClrMapping/>
  </p:clrMapOvr>
  <p:transition spd="slow">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lvl1pPr>
              <a:defRPr/>
            </a:lvl1pPr>
          </a:lstStyle>
          <a:p>
            <a:endParaRPr lang="en-US">
              <a:solidFill>
                <a:srgbClr val="000000"/>
              </a:solidFill>
            </a:endParaRPr>
          </a:p>
        </p:txBody>
      </p:sp>
      <p:sp>
        <p:nvSpPr>
          <p:cNvPr id="5" name="Slide Number Placeholder 4"/>
          <p:cNvSpPr>
            <a:spLocks noGrp="1"/>
          </p:cNvSpPr>
          <p:nvPr>
            <p:ph type="sldNum" sz="quarter" idx="11"/>
          </p:nvPr>
        </p:nvSpPr>
        <p:spPr/>
        <p:txBody>
          <a:bodyPr/>
          <a:lstStyle>
            <a:lvl1pPr>
              <a:defRPr/>
            </a:lvl1pPr>
          </a:lstStyle>
          <a:p>
            <a:fld id="{C96E963E-008A-467F-AF2B-ABFAE6B8CE6B}" type="slidenum">
              <a:rPr lang="en-US">
                <a:solidFill>
                  <a:srgbClr val="000000"/>
                </a:solidFill>
              </a:rPr>
              <a:pPr/>
              <a:t>‹#›</a:t>
            </a:fld>
            <a:endParaRPr lang="en-US">
              <a:solidFill>
                <a:srgbClr val="000000"/>
              </a:solidFill>
            </a:endParaRPr>
          </a:p>
        </p:txBody>
      </p:sp>
      <p:sp>
        <p:nvSpPr>
          <p:cNvPr id="6" name="Date Placeholder 5"/>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1490121669"/>
      </p:ext>
    </p:extLst>
  </p:cSld>
  <p:clrMapOvr>
    <a:masterClrMapping/>
  </p:clrMapOvr>
  <p:transition spd="slow">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Footer Placeholder 3"/>
          <p:cNvSpPr>
            <a:spLocks noGrp="1"/>
          </p:cNvSpPr>
          <p:nvPr>
            <p:ph type="ftr" sz="quarter" idx="10"/>
          </p:nvPr>
        </p:nvSpPr>
        <p:spPr/>
        <p:txBody>
          <a:bodyPr/>
          <a:lstStyle>
            <a:lvl1pPr>
              <a:defRPr/>
            </a:lvl1pPr>
          </a:lstStyle>
          <a:p>
            <a:endParaRPr lang="en-US">
              <a:solidFill>
                <a:srgbClr val="000000"/>
              </a:solidFill>
            </a:endParaRPr>
          </a:p>
        </p:txBody>
      </p:sp>
      <p:sp>
        <p:nvSpPr>
          <p:cNvPr id="5" name="Slide Number Placeholder 4"/>
          <p:cNvSpPr>
            <a:spLocks noGrp="1"/>
          </p:cNvSpPr>
          <p:nvPr>
            <p:ph type="sldNum" sz="quarter" idx="11"/>
          </p:nvPr>
        </p:nvSpPr>
        <p:spPr/>
        <p:txBody>
          <a:bodyPr/>
          <a:lstStyle>
            <a:lvl1pPr>
              <a:defRPr/>
            </a:lvl1pPr>
          </a:lstStyle>
          <a:p>
            <a:fld id="{A38CD069-BA01-4CF4-A3D8-FD90C7FB3A5A}" type="slidenum">
              <a:rPr lang="en-US">
                <a:solidFill>
                  <a:srgbClr val="000000"/>
                </a:solidFill>
              </a:rPr>
              <a:pPr/>
              <a:t>‹#›</a:t>
            </a:fld>
            <a:endParaRPr lang="en-US">
              <a:solidFill>
                <a:srgbClr val="000000"/>
              </a:solidFill>
            </a:endParaRPr>
          </a:p>
        </p:txBody>
      </p:sp>
      <p:sp>
        <p:nvSpPr>
          <p:cNvPr id="6" name="Date Placeholder 5"/>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1435157396"/>
      </p:ext>
    </p:extLst>
  </p:cSld>
  <p:clrMapOvr>
    <a:masterClrMapping/>
  </p:clrMapOvr>
  <p:transition spd="slow">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981200"/>
            <a:ext cx="4038600" cy="388620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4038600" cy="388620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0"/>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1"/>
          </p:nvPr>
        </p:nvSpPr>
        <p:spPr/>
        <p:txBody>
          <a:bodyPr/>
          <a:lstStyle>
            <a:lvl1pPr>
              <a:defRPr/>
            </a:lvl1pPr>
          </a:lstStyle>
          <a:p>
            <a:fld id="{F813DAF3-6C6A-4659-ADD1-1B0400EA5D8B}" type="slidenum">
              <a:rPr lang="en-US">
                <a:solidFill>
                  <a:srgbClr val="000000"/>
                </a:solidFill>
              </a:rPr>
              <a:pPr/>
              <a:t>‹#›</a:t>
            </a:fld>
            <a:endParaRPr lang="en-US">
              <a:solidFill>
                <a:srgbClr val="000000"/>
              </a:solidFill>
            </a:endParaRPr>
          </a:p>
        </p:txBody>
      </p:sp>
      <p:sp>
        <p:nvSpPr>
          <p:cNvPr id="7" name="Date Placeholder 6"/>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2213698165"/>
      </p:ext>
    </p:extLst>
  </p:cSld>
  <p:clrMapOvr>
    <a:masterClrMapping/>
  </p:clrMapOvr>
  <p:transition spd="slow">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6"/>
          <p:cNvSpPr>
            <a:spLocks noGrp="1"/>
          </p:cNvSpPr>
          <p:nvPr>
            <p:ph type="ftr" sz="quarter" idx="10"/>
          </p:nvPr>
        </p:nvSpPr>
        <p:spPr/>
        <p:txBody>
          <a:bodyPr/>
          <a:lstStyle>
            <a:lvl1pPr>
              <a:defRPr/>
            </a:lvl1pPr>
          </a:lstStyle>
          <a:p>
            <a:endParaRPr lang="en-US">
              <a:solidFill>
                <a:srgbClr val="000000"/>
              </a:solidFill>
            </a:endParaRPr>
          </a:p>
        </p:txBody>
      </p:sp>
      <p:sp>
        <p:nvSpPr>
          <p:cNvPr id="8" name="Slide Number Placeholder 7"/>
          <p:cNvSpPr>
            <a:spLocks noGrp="1"/>
          </p:cNvSpPr>
          <p:nvPr>
            <p:ph type="sldNum" sz="quarter" idx="11"/>
          </p:nvPr>
        </p:nvSpPr>
        <p:spPr/>
        <p:txBody>
          <a:bodyPr/>
          <a:lstStyle>
            <a:lvl1pPr>
              <a:defRPr/>
            </a:lvl1pPr>
          </a:lstStyle>
          <a:p>
            <a:fld id="{82F2F517-0134-495B-B499-DF7B9603CF44}" type="slidenum">
              <a:rPr lang="en-US">
                <a:solidFill>
                  <a:srgbClr val="000000"/>
                </a:solidFill>
              </a:rPr>
              <a:pPr/>
              <a:t>‹#›</a:t>
            </a:fld>
            <a:endParaRPr lang="en-US">
              <a:solidFill>
                <a:srgbClr val="000000"/>
              </a:solidFill>
            </a:endParaRPr>
          </a:p>
        </p:txBody>
      </p:sp>
      <p:sp>
        <p:nvSpPr>
          <p:cNvPr id="9" name="Date Placeholder 8"/>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136112596"/>
      </p:ext>
    </p:extLst>
  </p:cSld>
  <p:clrMapOvr>
    <a:masterClrMapping/>
  </p:clrMapOvr>
  <p:transition spd="slow">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lvl1pPr>
              <a:defRPr/>
            </a:lvl1pPr>
          </a:lstStyle>
          <a:p>
            <a:endParaRPr lang="en-US">
              <a:solidFill>
                <a:srgbClr val="000000"/>
              </a:solidFill>
            </a:endParaRPr>
          </a:p>
        </p:txBody>
      </p:sp>
      <p:sp>
        <p:nvSpPr>
          <p:cNvPr id="4" name="Slide Number Placeholder 3"/>
          <p:cNvSpPr>
            <a:spLocks noGrp="1"/>
          </p:cNvSpPr>
          <p:nvPr>
            <p:ph type="sldNum" sz="quarter" idx="11"/>
          </p:nvPr>
        </p:nvSpPr>
        <p:spPr/>
        <p:txBody>
          <a:bodyPr/>
          <a:lstStyle>
            <a:lvl1pPr>
              <a:defRPr/>
            </a:lvl1pPr>
          </a:lstStyle>
          <a:p>
            <a:fld id="{AEC8A667-21EA-42EF-B563-9A78704EA45D}" type="slidenum">
              <a:rPr lang="en-US">
                <a:solidFill>
                  <a:srgbClr val="000000"/>
                </a:solidFill>
              </a:rPr>
              <a:pPr/>
              <a:t>‹#›</a:t>
            </a:fld>
            <a:endParaRPr lang="en-US">
              <a:solidFill>
                <a:srgbClr val="000000"/>
              </a:solidFill>
            </a:endParaRPr>
          </a:p>
        </p:txBody>
      </p:sp>
      <p:sp>
        <p:nvSpPr>
          <p:cNvPr id="5" name="Date Placeholder 4"/>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1445844000"/>
      </p:ext>
    </p:extLst>
  </p:cSld>
  <p:clrMapOvr>
    <a:masterClrMapping/>
  </p:clrMapOvr>
  <p:transition spd="slow">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lvl1pPr>
          </a:lstStyle>
          <a:p>
            <a:endParaRPr lang="en-US">
              <a:solidFill>
                <a:srgbClr val="000000"/>
              </a:solidFill>
            </a:endParaRPr>
          </a:p>
        </p:txBody>
      </p:sp>
      <p:sp>
        <p:nvSpPr>
          <p:cNvPr id="3" name="Slide Number Placeholder 2"/>
          <p:cNvSpPr>
            <a:spLocks noGrp="1"/>
          </p:cNvSpPr>
          <p:nvPr>
            <p:ph type="sldNum" sz="quarter" idx="11"/>
          </p:nvPr>
        </p:nvSpPr>
        <p:spPr/>
        <p:txBody>
          <a:bodyPr/>
          <a:lstStyle>
            <a:lvl1pPr>
              <a:defRPr/>
            </a:lvl1pPr>
          </a:lstStyle>
          <a:p>
            <a:fld id="{4F0056A5-2837-4ADA-B782-B30A7EF8865E}" type="slidenum">
              <a:rPr lang="en-US">
                <a:solidFill>
                  <a:srgbClr val="000000"/>
                </a:solidFill>
              </a:rPr>
              <a:pPr/>
              <a:t>‹#›</a:t>
            </a:fld>
            <a:endParaRPr lang="en-US">
              <a:solidFill>
                <a:srgbClr val="000000"/>
              </a:solidFill>
            </a:endParaRPr>
          </a:p>
        </p:txBody>
      </p:sp>
      <p:sp>
        <p:nvSpPr>
          <p:cNvPr id="4" name="Date Placeholder 3"/>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1930176567"/>
      </p:ext>
    </p:extLst>
  </p:cSld>
  <p:clrMapOvr>
    <a:masterClrMapping/>
  </p:clrMapOvr>
  <p:transition spd="slow">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73052"/>
            <a:ext cx="5111750" cy="585311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435102"/>
            <a:ext cx="3008313" cy="469106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Footer Placeholder 4"/>
          <p:cNvSpPr>
            <a:spLocks noGrp="1"/>
          </p:cNvSpPr>
          <p:nvPr>
            <p:ph type="ftr" sz="quarter" idx="10"/>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1"/>
          </p:nvPr>
        </p:nvSpPr>
        <p:spPr/>
        <p:txBody>
          <a:bodyPr/>
          <a:lstStyle>
            <a:lvl1pPr>
              <a:defRPr/>
            </a:lvl1pPr>
          </a:lstStyle>
          <a:p>
            <a:fld id="{749C326A-0F2D-4277-9069-1043F161545E}" type="slidenum">
              <a:rPr lang="en-US">
                <a:solidFill>
                  <a:srgbClr val="000000"/>
                </a:solidFill>
              </a:rPr>
              <a:pPr/>
              <a:t>‹#›</a:t>
            </a:fld>
            <a:endParaRPr lang="en-US">
              <a:solidFill>
                <a:srgbClr val="000000"/>
              </a:solidFill>
            </a:endParaRPr>
          </a:p>
        </p:txBody>
      </p:sp>
      <p:sp>
        <p:nvSpPr>
          <p:cNvPr id="7" name="Date Placeholder 6"/>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2090635915"/>
      </p:ext>
    </p:extLst>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a:spLocks noGrp="1" noChangeArrowheads="1"/>
          </p:cNvSpPr>
          <p:nvPr>
            <p:ph type="ftr" sz="quarter" idx="10"/>
          </p:nvPr>
        </p:nvSpPr>
        <p:spPr>
          <a:ln/>
        </p:spPr>
        <p:txBody>
          <a:bodyPr/>
          <a:lstStyle>
            <a:lvl1pPr>
              <a:defRPr/>
            </a:lvl1pPr>
          </a:lstStyle>
          <a:p>
            <a:pPr>
              <a:defRPr/>
            </a:pPr>
            <a:endParaRPr lang="en-US"/>
          </a:p>
        </p:txBody>
      </p:sp>
      <p:sp>
        <p:nvSpPr>
          <p:cNvPr id="5" name="Rectangle 4"/>
          <p:cNvSpPr>
            <a:spLocks noGrp="1" noChangeArrowheads="1"/>
          </p:cNvSpPr>
          <p:nvPr>
            <p:ph type="sldNum" sz="quarter" idx="11"/>
          </p:nvPr>
        </p:nvSpPr>
        <p:spPr>
          <a:ln/>
        </p:spPr>
        <p:txBody>
          <a:bodyPr/>
          <a:lstStyle>
            <a:lvl1pPr>
              <a:defRPr/>
            </a:lvl1pPr>
          </a:lstStyle>
          <a:p>
            <a:pPr>
              <a:defRPr/>
            </a:pPr>
            <a:fld id="{D6C11D82-7A43-3E42-AA11-582D21BA85E4}" type="slidenum">
              <a:rPr lang="en-US"/>
              <a:pPr>
                <a:defRPr/>
              </a:pPr>
              <a:t>‹#›</a:t>
            </a:fld>
            <a:endParaRPr lang="en-US"/>
          </a:p>
        </p:txBody>
      </p:sp>
      <p:sp>
        <p:nvSpPr>
          <p:cNvPr id="6" name="Rectangle 7"/>
          <p:cNvSpPr>
            <a:spLocks noGrp="1" noChangeArrowheads="1"/>
          </p:cNvSpPr>
          <p:nvPr>
            <p:ph type="dt" sz="half"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032810820"/>
      </p:ext>
    </p:extLst>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Footer Placeholder 4"/>
          <p:cNvSpPr>
            <a:spLocks noGrp="1"/>
          </p:cNvSpPr>
          <p:nvPr>
            <p:ph type="ftr" sz="quarter" idx="10"/>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1"/>
          </p:nvPr>
        </p:nvSpPr>
        <p:spPr/>
        <p:txBody>
          <a:bodyPr/>
          <a:lstStyle>
            <a:lvl1pPr>
              <a:defRPr/>
            </a:lvl1pPr>
          </a:lstStyle>
          <a:p>
            <a:fld id="{5991AF39-5D19-49E9-85A1-CF33EEF4CDEA}" type="slidenum">
              <a:rPr lang="en-US">
                <a:solidFill>
                  <a:srgbClr val="000000"/>
                </a:solidFill>
              </a:rPr>
              <a:pPr/>
              <a:t>‹#›</a:t>
            </a:fld>
            <a:endParaRPr lang="en-US">
              <a:solidFill>
                <a:srgbClr val="000000"/>
              </a:solidFill>
            </a:endParaRPr>
          </a:p>
        </p:txBody>
      </p:sp>
      <p:sp>
        <p:nvSpPr>
          <p:cNvPr id="7" name="Date Placeholder 6"/>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2702585339"/>
      </p:ext>
    </p:extLst>
  </p:cSld>
  <p:clrMapOvr>
    <a:masterClrMapping/>
  </p:clrMapOvr>
  <p:transition spd="slow">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lvl1pPr>
              <a:defRPr/>
            </a:lvl1pPr>
          </a:lstStyle>
          <a:p>
            <a:endParaRPr lang="en-US">
              <a:solidFill>
                <a:srgbClr val="000000"/>
              </a:solidFill>
            </a:endParaRPr>
          </a:p>
        </p:txBody>
      </p:sp>
      <p:sp>
        <p:nvSpPr>
          <p:cNvPr id="5" name="Slide Number Placeholder 4"/>
          <p:cNvSpPr>
            <a:spLocks noGrp="1"/>
          </p:cNvSpPr>
          <p:nvPr>
            <p:ph type="sldNum" sz="quarter" idx="11"/>
          </p:nvPr>
        </p:nvSpPr>
        <p:spPr/>
        <p:txBody>
          <a:bodyPr/>
          <a:lstStyle>
            <a:lvl1pPr>
              <a:defRPr/>
            </a:lvl1pPr>
          </a:lstStyle>
          <a:p>
            <a:fld id="{77906914-6FFF-4A56-A262-95924C25C1E5}" type="slidenum">
              <a:rPr lang="en-US">
                <a:solidFill>
                  <a:srgbClr val="000000"/>
                </a:solidFill>
              </a:rPr>
              <a:pPr/>
              <a:t>‹#›</a:t>
            </a:fld>
            <a:endParaRPr lang="en-US">
              <a:solidFill>
                <a:srgbClr val="000000"/>
              </a:solidFill>
            </a:endParaRPr>
          </a:p>
        </p:txBody>
      </p:sp>
      <p:sp>
        <p:nvSpPr>
          <p:cNvPr id="6" name="Date Placeholder 5"/>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2318520645"/>
      </p:ext>
    </p:extLst>
  </p:cSld>
  <p:clrMapOvr>
    <a:masterClrMapping/>
  </p:clrMapOvr>
  <p:transition spd="slow">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066800"/>
            <a:ext cx="2057400" cy="48006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066800"/>
            <a:ext cx="6019800" cy="48006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lvl1pPr>
              <a:defRPr/>
            </a:lvl1pPr>
          </a:lstStyle>
          <a:p>
            <a:endParaRPr lang="en-US">
              <a:solidFill>
                <a:srgbClr val="000000"/>
              </a:solidFill>
            </a:endParaRPr>
          </a:p>
        </p:txBody>
      </p:sp>
      <p:sp>
        <p:nvSpPr>
          <p:cNvPr id="5" name="Slide Number Placeholder 4"/>
          <p:cNvSpPr>
            <a:spLocks noGrp="1"/>
          </p:cNvSpPr>
          <p:nvPr>
            <p:ph type="sldNum" sz="quarter" idx="11"/>
          </p:nvPr>
        </p:nvSpPr>
        <p:spPr/>
        <p:txBody>
          <a:bodyPr/>
          <a:lstStyle>
            <a:lvl1pPr>
              <a:defRPr/>
            </a:lvl1pPr>
          </a:lstStyle>
          <a:p>
            <a:fld id="{7178E053-7041-4F70-B09C-7BE1F6507C6C}" type="slidenum">
              <a:rPr lang="en-US">
                <a:solidFill>
                  <a:srgbClr val="000000"/>
                </a:solidFill>
              </a:rPr>
              <a:pPr/>
              <a:t>‹#›</a:t>
            </a:fld>
            <a:endParaRPr lang="en-US">
              <a:solidFill>
                <a:srgbClr val="000000"/>
              </a:solidFill>
            </a:endParaRPr>
          </a:p>
        </p:txBody>
      </p:sp>
      <p:sp>
        <p:nvSpPr>
          <p:cNvPr id="6" name="Date Placeholder 5"/>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2673171015"/>
      </p:ext>
    </p:extLst>
  </p:cSld>
  <p:clrMapOvr>
    <a:masterClrMapping/>
  </p:clrMapOvr>
  <p:transition spd="slow">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3" name="Picture 6" descr="bkgd 014d4b"/>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7" descr="TitleSide2"/>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00014" y="685802"/>
            <a:ext cx="9043987" cy="513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2995" name="Rectangle 3"/>
          <p:cNvSpPr>
            <a:spLocks noGrp="1" noChangeArrowheads="1"/>
          </p:cNvSpPr>
          <p:nvPr>
            <p:ph type="ctrTitle"/>
          </p:nvPr>
        </p:nvSpPr>
        <p:spPr>
          <a:xfrm>
            <a:off x="1600200" y="914400"/>
            <a:ext cx="6019800" cy="2209800"/>
          </a:xfrm>
        </p:spPr>
        <p:txBody>
          <a:bodyPr/>
          <a:lstStyle>
            <a:lvl1pPr>
              <a:defRPr sz="3450">
                <a:solidFill>
                  <a:srgbClr val="FFFFFF"/>
                </a:solidFill>
              </a:defRPr>
            </a:lvl1pPr>
          </a:lstStyle>
          <a:p>
            <a:r>
              <a:rPr lang="en-US"/>
              <a:t>Click to edit Master title style</a:t>
            </a:r>
          </a:p>
        </p:txBody>
      </p:sp>
    </p:spTree>
    <p:extLst>
      <p:ext uri="{BB962C8B-B14F-4D97-AF65-F5344CB8AC3E}">
        <p14:creationId xmlns:p14="http://schemas.microsoft.com/office/powerpoint/2010/main" val="2857369684"/>
      </p:ext>
    </p:extLst>
  </p:cSld>
  <p:clrMapOvr>
    <a:masterClrMapping/>
  </p:clrMapOvr>
  <p:transition spd="slow">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4"/>
          <p:cNvSpPr>
            <a:spLocks noGrp="1" noChangeArrowheads="1"/>
          </p:cNvSpPr>
          <p:nvPr>
            <p:ph type="sldNum" sz="quarter" idx="11"/>
          </p:nvPr>
        </p:nvSpPr>
        <p:spPr>
          <a:ln/>
        </p:spPr>
        <p:txBody>
          <a:bodyPr/>
          <a:lstStyle>
            <a:lvl1pPr>
              <a:defRPr/>
            </a:lvl1pPr>
          </a:lstStyle>
          <a:p>
            <a:pPr>
              <a:defRPr/>
            </a:pPr>
            <a:fld id="{7D40C9C7-10F6-4A25-AA47-2DE9D6C64141}" type="slidenum">
              <a:rPr lang="en-US" altLang="en-US">
                <a:solidFill>
                  <a:srgbClr val="000000"/>
                </a:solidFill>
              </a:rPr>
              <a:pPr>
                <a:defRPr/>
              </a:pPr>
              <a:t>‹#›</a:t>
            </a:fld>
            <a:endParaRPr lang="en-US" altLang="en-US">
              <a:solidFill>
                <a:srgbClr val="000000"/>
              </a:solidFill>
            </a:endParaRPr>
          </a:p>
        </p:txBody>
      </p:sp>
      <p:sp>
        <p:nvSpPr>
          <p:cNvPr id="6" name="Rectangle 7"/>
          <p:cNvSpPr>
            <a:spLocks noGrp="1" noChangeArrowheads="1"/>
          </p:cNvSpPr>
          <p:nvPr>
            <p:ph type="dt" sz="half" idx="12"/>
          </p:nvPr>
        </p:nvSpPr>
        <p:spPr>
          <a:ln/>
        </p:spPr>
        <p:txBody>
          <a:bodyPr/>
          <a:lstStyle>
            <a:lvl1pPr>
              <a:defRPr/>
            </a:lvl1pPr>
          </a:lstStyle>
          <a:p>
            <a:pPr>
              <a:defRPr/>
            </a:pPr>
            <a:endParaRPr lang="en-US">
              <a:solidFill>
                <a:srgbClr val="000000"/>
              </a:solidFill>
            </a:endParaRPr>
          </a:p>
        </p:txBody>
      </p:sp>
    </p:spTree>
    <p:extLst>
      <p:ext uri="{BB962C8B-B14F-4D97-AF65-F5344CB8AC3E}">
        <p14:creationId xmlns:p14="http://schemas.microsoft.com/office/powerpoint/2010/main" val="1106276934"/>
      </p:ext>
    </p:extLst>
  </p:cSld>
  <p:clrMapOvr>
    <a:masterClrMapping/>
  </p:clrMapOvr>
  <p:transition spd="slow">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4"/>
          <p:cNvSpPr>
            <a:spLocks noGrp="1" noChangeArrowheads="1"/>
          </p:cNvSpPr>
          <p:nvPr>
            <p:ph type="sldNum" sz="quarter" idx="11"/>
          </p:nvPr>
        </p:nvSpPr>
        <p:spPr>
          <a:ln/>
        </p:spPr>
        <p:txBody>
          <a:bodyPr/>
          <a:lstStyle>
            <a:lvl1pPr>
              <a:defRPr/>
            </a:lvl1pPr>
          </a:lstStyle>
          <a:p>
            <a:pPr>
              <a:defRPr/>
            </a:pPr>
            <a:fld id="{223D1F8E-261F-4D65-978C-6E909FE3B536}" type="slidenum">
              <a:rPr lang="en-US" altLang="en-US">
                <a:solidFill>
                  <a:srgbClr val="000000"/>
                </a:solidFill>
              </a:rPr>
              <a:pPr>
                <a:defRPr/>
              </a:pPr>
              <a:t>‹#›</a:t>
            </a:fld>
            <a:endParaRPr lang="en-US" altLang="en-US">
              <a:solidFill>
                <a:srgbClr val="000000"/>
              </a:solidFill>
            </a:endParaRPr>
          </a:p>
        </p:txBody>
      </p:sp>
      <p:sp>
        <p:nvSpPr>
          <p:cNvPr id="6" name="Rectangle 7"/>
          <p:cNvSpPr>
            <a:spLocks noGrp="1" noChangeArrowheads="1"/>
          </p:cNvSpPr>
          <p:nvPr>
            <p:ph type="dt" sz="half" idx="12"/>
          </p:nvPr>
        </p:nvSpPr>
        <p:spPr>
          <a:ln/>
        </p:spPr>
        <p:txBody>
          <a:bodyPr/>
          <a:lstStyle>
            <a:lvl1pPr>
              <a:defRPr/>
            </a:lvl1pPr>
          </a:lstStyle>
          <a:p>
            <a:pPr>
              <a:defRPr/>
            </a:pPr>
            <a:endParaRPr lang="en-US">
              <a:solidFill>
                <a:srgbClr val="000000"/>
              </a:solidFill>
            </a:endParaRPr>
          </a:p>
        </p:txBody>
      </p:sp>
    </p:spTree>
    <p:extLst>
      <p:ext uri="{BB962C8B-B14F-4D97-AF65-F5344CB8AC3E}">
        <p14:creationId xmlns:p14="http://schemas.microsoft.com/office/powerpoint/2010/main" val="1236353659"/>
      </p:ext>
    </p:extLst>
  </p:cSld>
  <p:clrMapOvr>
    <a:masterClrMapping/>
  </p:clrMapOvr>
  <p:transition spd="slow">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981200"/>
            <a:ext cx="4038600" cy="388620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4038600" cy="388620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6" name="Rectangle 4"/>
          <p:cNvSpPr>
            <a:spLocks noGrp="1" noChangeArrowheads="1"/>
          </p:cNvSpPr>
          <p:nvPr>
            <p:ph type="sldNum" sz="quarter" idx="11"/>
          </p:nvPr>
        </p:nvSpPr>
        <p:spPr>
          <a:ln/>
        </p:spPr>
        <p:txBody>
          <a:bodyPr/>
          <a:lstStyle>
            <a:lvl1pPr>
              <a:defRPr/>
            </a:lvl1pPr>
          </a:lstStyle>
          <a:p>
            <a:pPr>
              <a:defRPr/>
            </a:pPr>
            <a:fld id="{38173362-72E7-464C-A1F4-70BA0FEE5E2B}" type="slidenum">
              <a:rPr lang="en-US" altLang="en-US">
                <a:solidFill>
                  <a:srgbClr val="000000"/>
                </a:solidFill>
              </a:rPr>
              <a:pPr>
                <a:defRPr/>
              </a:pPr>
              <a:t>‹#›</a:t>
            </a:fld>
            <a:endParaRPr lang="en-US" altLang="en-US">
              <a:solidFill>
                <a:srgbClr val="000000"/>
              </a:solidFill>
            </a:endParaRPr>
          </a:p>
        </p:txBody>
      </p:sp>
      <p:sp>
        <p:nvSpPr>
          <p:cNvPr id="7" name="Rectangle 7"/>
          <p:cNvSpPr>
            <a:spLocks noGrp="1" noChangeArrowheads="1"/>
          </p:cNvSpPr>
          <p:nvPr>
            <p:ph type="dt" sz="half" idx="12"/>
          </p:nvPr>
        </p:nvSpPr>
        <p:spPr>
          <a:ln/>
        </p:spPr>
        <p:txBody>
          <a:bodyPr/>
          <a:lstStyle>
            <a:lvl1pPr>
              <a:defRPr/>
            </a:lvl1pPr>
          </a:lstStyle>
          <a:p>
            <a:pPr>
              <a:defRPr/>
            </a:pPr>
            <a:endParaRPr lang="en-US">
              <a:solidFill>
                <a:srgbClr val="000000"/>
              </a:solidFill>
            </a:endParaRPr>
          </a:p>
        </p:txBody>
      </p:sp>
    </p:spTree>
    <p:extLst>
      <p:ext uri="{BB962C8B-B14F-4D97-AF65-F5344CB8AC3E}">
        <p14:creationId xmlns:p14="http://schemas.microsoft.com/office/powerpoint/2010/main" val="361905906"/>
      </p:ext>
    </p:extLst>
  </p:cSld>
  <p:clrMapOvr>
    <a:masterClrMapping/>
  </p:clrMapOvr>
  <p:transition spd="slow">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8" name="Rectangle 4"/>
          <p:cNvSpPr>
            <a:spLocks noGrp="1" noChangeArrowheads="1"/>
          </p:cNvSpPr>
          <p:nvPr>
            <p:ph type="sldNum" sz="quarter" idx="11"/>
          </p:nvPr>
        </p:nvSpPr>
        <p:spPr>
          <a:ln/>
        </p:spPr>
        <p:txBody>
          <a:bodyPr/>
          <a:lstStyle>
            <a:lvl1pPr>
              <a:defRPr/>
            </a:lvl1pPr>
          </a:lstStyle>
          <a:p>
            <a:pPr>
              <a:defRPr/>
            </a:pPr>
            <a:fld id="{ED1645B4-987F-4074-8E04-60AD73AE9B31}" type="slidenum">
              <a:rPr lang="en-US" altLang="en-US">
                <a:solidFill>
                  <a:srgbClr val="000000"/>
                </a:solidFill>
              </a:rPr>
              <a:pPr>
                <a:defRPr/>
              </a:pPr>
              <a:t>‹#›</a:t>
            </a:fld>
            <a:endParaRPr lang="en-US" altLang="en-US">
              <a:solidFill>
                <a:srgbClr val="000000"/>
              </a:solidFill>
            </a:endParaRPr>
          </a:p>
        </p:txBody>
      </p:sp>
      <p:sp>
        <p:nvSpPr>
          <p:cNvPr id="9" name="Rectangle 7"/>
          <p:cNvSpPr>
            <a:spLocks noGrp="1" noChangeArrowheads="1"/>
          </p:cNvSpPr>
          <p:nvPr>
            <p:ph type="dt" sz="half" idx="12"/>
          </p:nvPr>
        </p:nvSpPr>
        <p:spPr>
          <a:ln/>
        </p:spPr>
        <p:txBody>
          <a:bodyPr/>
          <a:lstStyle>
            <a:lvl1pPr>
              <a:defRPr/>
            </a:lvl1pPr>
          </a:lstStyle>
          <a:p>
            <a:pPr>
              <a:defRPr/>
            </a:pPr>
            <a:endParaRPr lang="en-US">
              <a:solidFill>
                <a:srgbClr val="000000"/>
              </a:solidFill>
            </a:endParaRPr>
          </a:p>
        </p:txBody>
      </p:sp>
    </p:spTree>
    <p:extLst>
      <p:ext uri="{BB962C8B-B14F-4D97-AF65-F5344CB8AC3E}">
        <p14:creationId xmlns:p14="http://schemas.microsoft.com/office/powerpoint/2010/main" val="2527810396"/>
      </p:ext>
    </p:extLst>
  </p:cSld>
  <p:clrMapOvr>
    <a:masterClrMapping/>
  </p:clrMapOvr>
  <p:transition spd="slow">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4" name="Rectangle 4"/>
          <p:cNvSpPr>
            <a:spLocks noGrp="1" noChangeArrowheads="1"/>
          </p:cNvSpPr>
          <p:nvPr>
            <p:ph type="sldNum" sz="quarter" idx="11"/>
          </p:nvPr>
        </p:nvSpPr>
        <p:spPr>
          <a:ln/>
        </p:spPr>
        <p:txBody>
          <a:bodyPr/>
          <a:lstStyle>
            <a:lvl1pPr>
              <a:defRPr/>
            </a:lvl1pPr>
          </a:lstStyle>
          <a:p>
            <a:pPr>
              <a:defRPr/>
            </a:pPr>
            <a:fld id="{B1434395-092A-449F-876B-B16C37CE3914}" type="slidenum">
              <a:rPr lang="en-US" altLang="en-US">
                <a:solidFill>
                  <a:srgbClr val="000000"/>
                </a:solidFill>
              </a:rPr>
              <a:pPr>
                <a:defRPr/>
              </a:pPr>
              <a:t>‹#›</a:t>
            </a:fld>
            <a:endParaRPr lang="en-US" altLang="en-US">
              <a:solidFill>
                <a:srgbClr val="000000"/>
              </a:solidFill>
            </a:endParaRPr>
          </a:p>
        </p:txBody>
      </p:sp>
      <p:sp>
        <p:nvSpPr>
          <p:cNvPr id="5" name="Rectangle 7"/>
          <p:cNvSpPr>
            <a:spLocks noGrp="1" noChangeArrowheads="1"/>
          </p:cNvSpPr>
          <p:nvPr>
            <p:ph type="dt" sz="half" idx="12"/>
          </p:nvPr>
        </p:nvSpPr>
        <p:spPr>
          <a:ln/>
        </p:spPr>
        <p:txBody>
          <a:bodyPr/>
          <a:lstStyle>
            <a:lvl1pPr>
              <a:defRPr/>
            </a:lvl1pPr>
          </a:lstStyle>
          <a:p>
            <a:pPr>
              <a:defRPr/>
            </a:pPr>
            <a:endParaRPr lang="en-US">
              <a:solidFill>
                <a:srgbClr val="000000"/>
              </a:solidFill>
            </a:endParaRPr>
          </a:p>
        </p:txBody>
      </p:sp>
    </p:spTree>
    <p:extLst>
      <p:ext uri="{BB962C8B-B14F-4D97-AF65-F5344CB8AC3E}">
        <p14:creationId xmlns:p14="http://schemas.microsoft.com/office/powerpoint/2010/main" val="2910004983"/>
      </p:ext>
    </p:extLst>
  </p:cSld>
  <p:clrMapOvr>
    <a:masterClrMapping/>
  </p:clrMapOvr>
  <p:transition spd="slow">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3" name="Rectangle 4"/>
          <p:cNvSpPr>
            <a:spLocks noGrp="1" noChangeArrowheads="1"/>
          </p:cNvSpPr>
          <p:nvPr>
            <p:ph type="sldNum" sz="quarter" idx="11"/>
          </p:nvPr>
        </p:nvSpPr>
        <p:spPr>
          <a:ln/>
        </p:spPr>
        <p:txBody>
          <a:bodyPr/>
          <a:lstStyle>
            <a:lvl1pPr>
              <a:defRPr/>
            </a:lvl1pPr>
          </a:lstStyle>
          <a:p>
            <a:pPr>
              <a:defRPr/>
            </a:pPr>
            <a:fld id="{E9F7D99A-115B-4337-99E4-A97139AD6081}" type="slidenum">
              <a:rPr lang="en-US" altLang="en-US">
                <a:solidFill>
                  <a:srgbClr val="000000"/>
                </a:solidFill>
              </a:rPr>
              <a:pPr>
                <a:defRPr/>
              </a:pPr>
              <a:t>‹#›</a:t>
            </a:fld>
            <a:endParaRPr lang="en-US" altLang="en-US">
              <a:solidFill>
                <a:srgbClr val="000000"/>
              </a:solidFill>
            </a:endParaRPr>
          </a:p>
        </p:txBody>
      </p:sp>
      <p:sp>
        <p:nvSpPr>
          <p:cNvPr id="4" name="Rectangle 7"/>
          <p:cNvSpPr>
            <a:spLocks noGrp="1" noChangeArrowheads="1"/>
          </p:cNvSpPr>
          <p:nvPr>
            <p:ph type="dt" sz="half" idx="12"/>
          </p:nvPr>
        </p:nvSpPr>
        <p:spPr>
          <a:ln/>
        </p:spPr>
        <p:txBody>
          <a:bodyPr/>
          <a:lstStyle>
            <a:lvl1pPr>
              <a:defRPr/>
            </a:lvl1pPr>
          </a:lstStyle>
          <a:p>
            <a:pPr>
              <a:defRPr/>
            </a:pPr>
            <a:endParaRPr lang="en-US">
              <a:solidFill>
                <a:srgbClr val="000000"/>
              </a:solidFill>
            </a:endParaRPr>
          </a:p>
        </p:txBody>
      </p:sp>
    </p:spTree>
    <p:extLst>
      <p:ext uri="{BB962C8B-B14F-4D97-AF65-F5344CB8AC3E}">
        <p14:creationId xmlns:p14="http://schemas.microsoft.com/office/powerpoint/2010/main" val="3705100575"/>
      </p:ext>
    </p:extLst>
  </p:cSld>
  <p:clrMapOvr>
    <a:masterClrMapping/>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3"/>
          <p:cNvSpPr>
            <a:spLocks noGrp="1" noChangeArrowheads="1"/>
          </p:cNvSpPr>
          <p:nvPr>
            <p:ph type="ftr" sz="quarter" idx="10"/>
          </p:nvPr>
        </p:nvSpPr>
        <p:spPr>
          <a:ln/>
        </p:spPr>
        <p:txBody>
          <a:bodyPr/>
          <a:lstStyle>
            <a:lvl1pPr>
              <a:defRPr/>
            </a:lvl1pPr>
          </a:lstStyle>
          <a:p>
            <a:pPr>
              <a:defRPr/>
            </a:pPr>
            <a:endParaRPr lang="en-US"/>
          </a:p>
        </p:txBody>
      </p:sp>
      <p:sp>
        <p:nvSpPr>
          <p:cNvPr id="5" name="Rectangle 4"/>
          <p:cNvSpPr>
            <a:spLocks noGrp="1" noChangeArrowheads="1"/>
          </p:cNvSpPr>
          <p:nvPr>
            <p:ph type="sldNum" sz="quarter" idx="11"/>
          </p:nvPr>
        </p:nvSpPr>
        <p:spPr>
          <a:ln/>
        </p:spPr>
        <p:txBody>
          <a:bodyPr/>
          <a:lstStyle>
            <a:lvl1pPr>
              <a:defRPr/>
            </a:lvl1pPr>
          </a:lstStyle>
          <a:p>
            <a:pPr>
              <a:defRPr/>
            </a:pPr>
            <a:fld id="{339652DA-C1E5-F349-8111-0DBB10240580}" type="slidenum">
              <a:rPr lang="en-US"/>
              <a:pPr>
                <a:defRPr/>
              </a:pPr>
              <a:t>‹#›</a:t>
            </a:fld>
            <a:endParaRPr lang="en-US"/>
          </a:p>
        </p:txBody>
      </p:sp>
      <p:sp>
        <p:nvSpPr>
          <p:cNvPr id="6" name="Rectangle 7"/>
          <p:cNvSpPr>
            <a:spLocks noGrp="1" noChangeArrowheads="1"/>
          </p:cNvSpPr>
          <p:nvPr>
            <p:ph type="dt" sz="half"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3507197123"/>
      </p:ext>
    </p:extLst>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73052"/>
            <a:ext cx="5111750" cy="585311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435102"/>
            <a:ext cx="3008313" cy="469106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6" name="Rectangle 4"/>
          <p:cNvSpPr>
            <a:spLocks noGrp="1" noChangeArrowheads="1"/>
          </p:cNvSpPr>
          <p:nvPr>
            <p:ph type="sldNum" sz="quarter" idx="11"/>
          </p:nvPr>
        </p:nvSpPr>
        <p:spPr>
          <a:ln/>
        </p:spPr>
        <p:txBody>
          <a:bodyPr/>
          <a:lstStyle>
            <a:lvl1pPr>
              <a:defRPr/>
            </a:lvl1pPr>
          </a:lstStyle>
          <a:p>
            <a:pPr>
              <a:defRPr/>
            </a:pPr>
            <a:fld id="{10290A42-58E6-44FB-8987-58C2FF5DF3A7}" type="slidenum">
              <a:rPr lang="en-US" altLang="en-US">
                <a:solidFill>
                  <a:srgbClr val="000000"/>
                </a:solidFill>
              </a:rPr>
              <a:pPr>
                <a:defRPr/>
              </a:pPr>
              <a:t>‹#›</a:t>
            </a:fld>
            <a:endParaRPr lang="en-US" altLang="en-US">
              <a:solidFill>
                <a:srgbClr val="000000"/>
              </a:solidFill>
            </a:endParaRPr>
          </a:p>
        </p:txBody>
      </p:sp>
      <p:sp>
        <p:nvSpPr>
          <p:cNvPr id="7" name="Rectangle 7"/>
          <p:cNvSpPr>
            <a:spLocks noGrp="1" noChangeArrowheads="1"/>
          </p:cNvSpPr>
          <p:nvPr>
            <p:ph type="dt" sz="half" idx="12"/>
          </p:nvPr>
        </p:nvSpPr>
        <p:spPr>
          <a:ln/>
        </p:spPr>
        <p:txBody>
          <a:bodyPr/>
          <a:lstStyle>
            <a:lvl1pPr>
              <a:defRPr/>
            </a:lvl1pPr>
          </a:lstStyle>
          <a:p>
            <a:pPr>
              <a:defRPr/>
            </a:pPr>
            <a:endParaRPr lang="en-US">
              <a:solidFill>
                <a:srgbClr val="000000"/>
              </a:solidFill>
            </a:endParaRPr>
          </a:p>
        </p:txBody>
      </p:sp>
    </p:spTree>
    <p:extLst>
      <p:ext uri="{BB962C8B-B14F-4D97-AF65-F5344CB8AC3E}">
        <p14:creationId xmlns:p14="http://schemas.microsoft.com/office/powerpoint/2010/main" val="3042724772"/>
      </p:ext>
    </p:extLst>
  </p:cSld>
  <p:clrMapOvr>
    <a:masterClrMapping/>
  </p:clrMapOvr>
  <p:transition spd="slow">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6" name="Rectangle 4"/>
          <p:cNvSpPr>
            <a:spLocks noGrp="1" noChangeArrowheads="1"/>
          </p:cNvSpPr>
          <p:nvPr>
            <p:ph type="sldNum" sz="quarter" idx="11"/>
          </p:nvPr>
        </p:nvSpPr>
        <p:spPr>
          <a:ln/>
        </p:spPr>
        <p:txBody>
          <a:bodyPr/>
          <a:lstStyle>
            <a:lvl1pPr>
              <a:defRPr/>
            </a:lvl1pPr>
          </a:lstStyle>
          <a:p>
            <a:pPr>
              <a:defRPr/>
            </a:pPr>
            <a:fld id="{25F2DADE-52AE-4151-8E73-BD2315406521}" type="slidenum">
              <a:rPr lang="en-US" altLang="en-US">
                <a:solidFill>
                  <a:srgbClr val="000000"/>
                </a:solidFill>
              </a:rPr>
              <a:pPr>
                <a:defRPr/>
              </a:pPr>
              <a:t>‹#›</a:t>
            </a:fld>
            <a:endParaRPr lang="en-US" altLang="en-US">
              <a:solidFill>
                <a:srgbClr val="000000"/>
              </a:solidFill>
            </a:endParaRPr>
          </a:p>
        </p:txBody>
      </p:sp>
      <p:sp>
        <p:nvSpPr>
          <p:cNvPr id="7" name="Rectangle 7"/>
          <p:cNvSpPr>
            <a:spLocks noGrp="1" noChangeArrowheads="1"/>
          </p:cNvSpPr>
          <p:nvPr>
            <p:ph type="dt" sz="half" idx="12"/>
          </p:nvPr>
        </p:nvSpPr>
        <p:spPr>
          <a:ln/>
        </p:spPr>
        <p:txBody>
          <a:bodyPr/>
          <a:lstStyle>
            <a:lvl1pPr>
              <a:defRPr/>
            </a:lvl1pPr>
          </a:lstStyle>
          <a:p>
            <a:pPr>
              <a:defRPr/>
            </a:pPr>
            <a:endParaRPr lang="en-US">
              <a:solidFill>
                <a:srgbClr val="000000"/>
              </a:solidFill>
            </a:endParaRPr>
          </a:p>
        </p:txBody>
      </p:sp>
    </p:spTree>
    <p:extLst>
      <p:ext uri="{BB962C8B-B14F-4D97-AF65-F5344CB8AC3E}">
        <p14:creationId xmlns:p14="http://schemas.microsoft.com/office/powerpoint/2010/main" val="867502637"/>
      </p:ext>
    </p:extLst>
  </p:cSld>
  <p:clrMapOvr>
    <a:masterClrMapping/>
  </p:clrMapOvr>
  <p:transition spd="slow">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4"/>
          <p:cNvSpPr>
            <a:spLocks noGrp="1" noChangeArrowheads="1"/>
          </p:cNvSpPr>
          <p:nvPr>
            <p:ph type="sldNum" sz="quarter" idx="11"/>
          </p:nvPr>
        </p:nvSpPr>
        <p:spPr>
          <a:ln/>
        </p:spPr>
        <p:txBody>
          <a:bodyPr/>
          <a:lstStyle>
            <a:lvl1pPr>
              <a:defRPr/>
            </a:lvl1pPr>
          </a:lstStyle>
          <a:p>
            <a:pPr>
              <a:defRPr/>
            </a:pPr>
            <a:fld id="{93D54924-701D-477D-A686-207DD75BF00A}" type="slidenum">
              <a:rPr lang="en-US" altLang="en-US">
                <a:solidFill>
                  <a:srgbClr val="000000"/>
                </a:solidFill>
              </a:rPr>
              <a:pPr>
                <a:defRPr/>
              </a:pPr>
              <a:t>‹#›</a:t>
            </a:fld>
            <a:endParaRPr lang="en-US" altLang="en-US">
              <a:solidFill>
                <a:srgbClr val="000000"/>
              </a:solidFill>
            </a:endParaRPr>
          </a:p>
        </p:txBody>
      </p:sp>
      <p:sp>
        <p:nvSpPr>
          <p:cNvPr id="6" name="Rectangle 7"/>
          <p:cNvSpPr>
            <a:spLocks noGrp="1" noChangeArrowheads="1"/>
          </p:cNvSpPr>
          <p:nvPr>
            <p:ph type="dt" sz="half" idx="12"/>
          </p:nvPr>
        </p:nvSpPr>
        <p:spPr>
          <a:ln/>
        </p:spPr>
        <p:txBody>
          <a:bodyPr/>
          <a:lstStyle>
            <a:lvl1pPr>
              <a:defRPr/>
            </a:lvl1pPr>
          </a:lstStyle>
          <a:p>
            <a:pPr>
              <a:defRPr/>
            </a:pPr>
            <a:endParaRPr lang="en-US">
              <a:solidFill>
                <a:srgbClr val="000000"/>
              </a:solidFill>
            </a:endParaRPr>
          </a:p>
        </p:txBody>
      </p:sp>
    </p:spTree>
    <p:extLst>
      <p:ext uri="{BB962C8B-B14F-4D97-AF65-F5344CB8AC3E}">
        <p14:creationId xmlns:p14="http://schemas.microsoft.com/office/powerpoint/2010/main" val="1429096907"/>
      </p:ext>
    </p:extLst>
  </p:cSld>
  <p:clrMapOvr>
    <a:masterClrMapping/>
  </p:clrMapOvr>
  <p:transition spd="slow">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066800"/>
            <a:ext cx="2057400" cy="48006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066800"/>
            <a:ext cx="6019800" cy="48006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4"/>
          <p:cNvSpPr>
            <a:spLocks noGrp="1" noChangeArrowheads="1"/>
          </p:cNvSpPr>
          <p:nvPr>
            <p:ph type="sldNum" sz="quarter" idx="11"/>
          </p:nvPr>
        </p:nvSpPr>
        <p:spPr>
          <a:ln/>
        </p:spPr>
        <p:txBody>
          <a:bodyPr/>
          <a:lstStyle>
            <a:lvl1pPr>
              <a:defRPr/>
            </a:lvl1pPr>
          </a:lstStyle>
          <a:p>
            <a:pPr>
              <a:defRPr/>
            </a:pPr>
            <a:fld id="{010F9C8F-C60B-4078-9889-5F5E01AD4735}" type="slidenum">
              <a:rPr lang="en-US" altLang="en-US">
                <a:solidFill>
                  <a:srgbClr val="000000"/>
                </a:solidFill>
              </a:rPr>
              <a:pPr>
                <a:defRPr/>
              </a:pPr>
              <a:t>‹#›</a:t>
            </a:fld>
            <a:endParaRPr lang="en-US" altLang="en-US">
              <a:solidFill>
                <a:srgbClr val="000000"/>
              </a:solidFill>
            </a:endParaRPr>
          </a:p>
        </p:txBody>
      </p:sp>
      <p:sp>
        <p:nvSpPr>
          <p:cNvPr id="6" name="Rectangle 7"/>
          <p:cNvSpPr>
            <a:spLocks noGrp="1" noChangeArrowheads="1"/>
          </p:cNvSpPr>
          <p:nvPr>
            <p:ph type="dt" sz="half" idx="12"/>
          </p:nvPr>
        </p:nvSpPr>
        <p:spPr>
          <a:ln/>
        </p:spPr>
        <p:txBody>
          <a:bodyPr/>
          <a:lstStyle>
            <a:lvl1pPr>
              <a:defRPr/>
            </a:lvl1pPr>
          </a:lstStyle>
          <a:p>
            <a:pPr>
              <a:defRPr/>
            </a:pPr>
            <a:endParaRPr lang="en-US">
              <a:solidFill>
                <a:srgbClr val="000000"/>
              </a:solidFill>
            </a:endParaRPr>
          </a:p>
        </p:txBody>
      </p:sp>
    </p:spTree>
    <p:extLst>
      <p:ext uri="{BB962C8B-B14F-4D97-AF65-F5344CB8AC3E}">
        <p14:creationId xmlns:p14="http://schemas.microsoft.com/office/powerpoint/2010/main" val="2594880091"/>
      </p:ext>
    </p:extLst>
  </p:cSld>
  <p:clrMapOvr>
    <a:masterClrMapping/>
  </p:clrMapOvr>
  <p:transition spd="slow">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12998" name="Picture 6" descr="bkgd 014d4b"/>
          <p:cNvPicPr>
            <a:picLocks noChangeAspect="1" noChangeArrowheads="1"/>
          </p:cNvPicPr>
          <p:nvPr userDrawn="1"/>
        </p:nvPicPr>
        <p:blipFill>
          <a:blip r:embed="rId2" cstate="print"/>
          <a:srcRect/>
          <a:stretch>
            <a:fillRect/>
          </a:stretch>
        </p:blipFill>
        <p:spPr bwMode="auto">
          <a:xfrm>
            <a:off x="0" y="0"/>
            <a:ext cx="9144000" cy="6858000"/>
          </a:xfrm>
          <a:prstGeom prst="rect">
            <a:avLst/>
          </a:prstGeom>
          <a:noFill/>
        </p:spPr>
      </p:pic>
      <p:pic>
        <p:nvPicPr>
          <p:cNvPr id="212999" name="Picture 7" descr="TitleSide2"/>
          <p:cNvPicPr>
            <a:picLocks noChangeAspect="1" noChangeArrowheads="1"/>
          </p:cNvPicPr>
          <p:nvPr userDrawn="1"/>
        </p:nvPicPr>
        <p:blipFill>
          <a:blip r:embed="rId3" cstate="print"/>
          <a:srcRect/>
          <a:stretch>
            <a:fillRect/>
          </a:stretch>
        </p:blipFill>
        <p:spPr bwMode="auto">
          <a:xfrm>
            <a:off x="100014" y="685802"/>
            <a:ext cx="9043987" cy="5135563"/>
          </a:xfrm>
          <a:prstGeom prst="rect">
            <a:avLst/>
          </a:prstGeom>
          <a:noFill/>
        </p:spPr>
      </p:pic>
      <p:sp>
        <p:nvSpPr>
          <p:cNvPr id="212995" name="Rectangle 3"/>
          <p:cNvSpPr>
            <a:spLocks noGrp="1" noChangeArrowheads="1"/>
          </p:cNvSpPr>
          <p:nvPr>
            <p:ph type="ctrTitle"/>
          </p:nvPr>
        </p:nvSpPr>
        <p:spPr>
          <a:xfrm>
            <a:off x="1600200" y="914400"/>
            <a:ext cx="6019800" cy="2209800"/>
          </a:xfrm>
        </p:spPr>
        <p:txBody>
          <a:bodyPr/>
          <a:lstStyle>
            <a:lvl1pPr>
              <a:defRPr sz="3450">
                <a:solidFill>
                  <a:srgbClr val="FFFFFF"/>
                </a:solidFill>
              </a:defRPr>
            </a:lvl1pPr>
          </a:lstStyle>
          <a:p>
            <a:r>
              <a:rPr lang="en-US"/>
              <a:t>Click to edit Master title style</a:t>
            </a:r>
          </a:p>
        </p:txBody>
      </p:sp>
    </p:spTree>
    <p:extLst>
      <p:ext uri="{BB962C8B-B14F-4D97-AF65-F5344CB8AC3E}">
        <p14:creationId xmlns:p14="http://schemas.microsoft.com/office/powerpoint/2010/main" val="255975348"/>
      </p:ext>
    </p:extLst>
  </p:cSld>
  <p:clrMapOvr>
    <a:masterClrMapping/>
  </p:clrMapOvr>
  <p:transition spd="slow">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lvl1pPr>
              <a:defRPr/>
            </a:lvl1pPr>
          </a:lstStyle>
          <a:p>
            <a:endParaRPr lang="en-US">
              <a:solidFill>
                <a:srgbClr val="000000"/>
              </a:solidFill>
            </a:endParaRPr>
          </a:p>
        </p:txBody>
      </p:sp>
      <p:sp>
        <p:nvSpPr>
          <p:cNvPr id="5" name="Slide Number Placeholder 4"/>
          <p:cNvSpPr>
            <a:spLocks noGrp="1"/>
          </p:cNvSpPr>
          <p:nvPr>
            <p:ph type="sldNum" sz="quarter" idx="11"/>
          </p:nvPr>
        </p:nvSpPr>
        <p:spPr/>
        <p:txBody>
          <a:bodyPr/>
          <a:lstStyle>
            <a:lvl1pPr>
              <a:defRPr/>
            </a:lvl1pPr>
          </a:lstStyle>
          <a:p>
            <a:fld id="{C96E963E-008A-467F-AF2B-ABFAE6B8CE6B}" type="slidenum">
              <a:rPr lang="en-US">
                <a:solidFill>
                  <a:srgbClr val="000000"/>
                </a:solidFill>
              </a:rPr>
              <a:pPr/>
              <a:t>‹#›</a:t>
            </a:fld>
            <a:endParaRPr lang="en-US">
              <a:solidFill>
                <a:srgbClr val="000000"/>
              </a:solidFill>
            </a:endParaRPr>
          </a:p>
        </p:txBody>
      </p:sp>
      <p:sp>
        <p:nvSpPr>
          <p:cNvPr id="6" name="Date Placeholder 5"/>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2617568447"/>
      </p:ext>
    </p:extLst>
  </p:cSld>
  <p:clrMapOvr>
    <a:masterClrMapping/>
  </p:clrMapOvr>
  <p:transition spd="slow">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Footer Placeholder 3"/>
          <p:cNvSpPr>
            <a:spLocks noGrp="1"/>
          </p:cNvSpPr>
          <p:nvPr>
            <p:ph type="ftr" sz="quarter" idx="10"/>
          </p:nvPr>
        </p:nvSpPr>
        <p:spPr/>
        <p:txBody>
          <a:bodyPr/>
          <a:lstStyle>
            <a:lvl1pPr>
              <a:defRPr/>
            </a:lvl1pPr>
          </a:lstStyle>
          <a:p>
            <a:endParaRPr lang="en-US">
              <a:solidFill>
                <a:srgbClr val="000000"/>
              </a:solidFill>
            </a:endParaRPr>
          </a:p>
        </p:txBody>
      </p:sp>
      <p:sp>
        <p:nvSpPr>
          <p:cNvPr id="5" name="Slide Number Placeholder 4"/>
          <p:cNvSpPr>
            <a:spLocks noGrp="1"/>
          </p:cNvSpPr>
          <p:nvPr>
            <p:ph type="sldNum" sz="quarter" idx="11"/>
          </p:nvPr>
        </p:nvSpPr>
        <p:spPr/>
        <p:txBody>
          <a:bodyPr/>
          <a:lstStyle>
            <a:lvl1pPr>
              <a:defRPr/>
            </a:lvl1pPr>
          </a:lstStyle>
          <a:p>
            <a:fld id="{A38CD069-BA01-4CF4-A3D8-FD90C7FB3A5A}" type="slidenum">
              <a:rPr lang="en-US">
                <a:solidFill>
                  <a:srgbClr val="000000"/>
                </a:solidFill>
              </a:rPr>
              <a:pPr/>
              <a:t>‹#›</a:t>
            </a:fld>
            <a:endParaRPr lang="en-US">
              <a:solidFill>
                <a:srgbClr val="000000"/>
              </a:solidFill>
            </a:endParaRPr>
          </a:p>
        </p:txBody>
      </p:sp>
      <p:sp>
        <p:nvSpPr>
          <p:cNvPr id="6" name="Date Placeholder 5"/>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1988138427"/>
      </p:ext>
    </p:extLst>
  </p:cSld>
  <p:clrMapOvr>
    <a:masterClrMapping/>
  </p:clrMapOvr>
  <p:transition spd="slow">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981200"/>
            <a:ext cx="4038600" cy="388620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4038600" cy="388620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0"/>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1"/>
          </p:nvPr>
        </p:nvSpPr>
        <p:spPr/>
        <p:txBody>
          <a:bodyPr/>
          <a:lstStyle>
            <a:lvl1pPr>
              <a:defRPr/>
            </a:lvl1pPr>
          </a:lstStyle>
          <a:p>
            <a:fld id="{F813DAF3-6C6A-4659-ADD1-1B0400EA5D8B}" type="slidenum">
              <a:rPr lang="en-US">
                <a:solidFill>
                  <a:srgbClr val="000000"/>
                </a:solidFill>
              </a:rPr>
              <a:pPr/>
              <a:t>‹#›</a:t>
            </a:fld>
            <a:endParaRPr lang="en-US">
              <a:solidFill>
                <a:srgbClr val="000000"/>
              </a:solidFill>
            </a:endParaRPr>
          </a:p>
        </p:txBody>
      </p:sp>
      <p:sp>
        <p:nvSpPr>
          <p:cNvPr id="7" name="Date Placeholder 6"/>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3737550448"/>
      </p:ext>
    </p:extLst>
  </p:cSld>
  <p:clrMapOvr>
    <a:masterClrMapping/>
  </p:clrMapOvr>
  <p:transition spd="slow">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6"/>
          <p:cNvSpPr>
            <a:spLocks noGrp="1"/>
          </p:cNvSpPr>
          <p:nvPr>
            <p:ph type="ftr" sz="quarter" idx="10"/>
          </p:nvPr>
        </p:nvSpPr>
        <p:spPr/>
        <p:txBody>
          <a:bodyPr/>
          <a:lstStyle>
            <a:lvl1pPr>
              <a:defRPr/>
            </a:lvl1pPr>
          </a:lstStyle>
          <a:p>
            <a:endParaRPr lang="en-US">
              <a:solidFill>
                <a:srgbClr val="000000"/>
              </a:solidFill>
            </a:endParaRPr>
          </a:p>
        </p:txBody>
      </p:sp>
      <p:sp>
        <p:nvSpPr>
          <p:cNvPr id="8" name="Slide Number Placeholder 7"/>
          <p:cNvSpPr>
            <a:spLocks noGrp="1"/>
          </p:cNvSpPr>
          <p:nvPr>
            <p:ph type="sldNum" sz="quarter" idx="11"/>
          </p:nvPr>
        </p:nvSpPr>
        <p:spPr/>
        <p:txBody>
          <a:bodyPr/>
          <a:lstStyle>
            <a:lvl1pPr>
              <a:defRPr/>
            </a:lvl1pPr>
          </a:lstStyle>
          <a:p>
            <a:fld id="{82F2F517-0134-495B-B499-DF7B9603CF44}" type="slidenum">
              <a:rPr lang="en-US">
                <a:solidFill>
                  <a:srgbClr val="000000"/>
                </a:solidFill>
              </a:rPr>
              <a:pPr/>
              <a:t>‹#›</a:t>
            </a:fld>
            <a:endParaRPr lang="en-US">
              <a:solidFill>
                <a:srgbClr val="000000"/>
              </a:solidFill>
            </a:endParaRPr>
          </a:p>
        </p:txBody>
      </p:sp>
      <p:sp>
        <p:nvSpPr>
          <p:cNvPr id="9" name="Date Placeholder 8"/>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4098863671"/>
      </p:ext>
    </p:extLst>
  </p:cSld>
  <p:clrMapOvr>
    <a:masterClrMapping/>
  </p:clrMapOvr>
  <p:transition spd="slow">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lvl1pPr>
              <a:defRPr/>
            </a:lvl1pPr>
          </a:lstStyle>
          <a:p>
            <a:endParaRPr lang="en-US">
              <a:solidFill>
                <a:srgbClr val="000000"/>
              </a:solidFill>
            </a:endParaRPr>
          </a:p>
        </p:txBody>
      </p:sp>
      <p:sp>
        <p:nvSpPr>
          <p:cNvPr id="4" name="Slide Number Placeholder 3"/>
          <p:cNvSpPr>
            <a:spLocks noGrp="1"/>
          </p:cNvSpPr>
          <p:nvPr>
            <p:ph type="sldNum" sz="quarter" idx="11"/>
          </p:nvPr>
        </p:nvSpPr>
        <p:spPr/>
        <p:txBody>
          <a:bodyPr/>
          <a:lstStyle>
            <a:lvl1pPr>
              <a:defRPr/>
            </a:lvl1pPr>
          </a:lstStyle>
          <a:p>
            <a:fld id="{AEC8A667-21EA-42EF-B563-9A78704EA45D}" type="slidenum">
              <a:rPr lang="en-US">
                <a:solidFill>
                  <a:srgbClr val="000000"/>
                </a:solidFill>
              </a:rPr>
              <a:pPr/>
              <a:t>‹#›</a:t>
            </a:fld>
            <a:endParaRPr lang="en-US">
              <a:solidFill>
                <a:srgbClr val="000000"/>
              </a:solidFill>
            </a:endParaRPr>
          </a:p>
        </p:txBody>
      </p:sp>
      <p:sp>
        <p:nvSpPr>
          <p:cNvPr id="5" name="Date Placeholder 4"/>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13713608"/>
      </p:ext>
    </p:extLst>
  </p:cSld>
  <p:clrMapOvr>
    <a:masterClrMapping/>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981200"/>
            <a:ext cx="4038600" cy="3886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4038600" cy="3886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p:cNvSpPr>
            <a:spLocks noGrp="1" noChangeArrowheads="1"/>
          </p:cNvSpPr>
          <p:nvPr>
            <p:ph type="ftr" sz="quarter" idx="10"/>
          </p:nvPr>
        </p:nvSpPr>
        <p:spPr>
          <a:ln/>
        </p:spPr>
        <p:txBody>
          <a:bodyPr/>
          <a:lstStyle>
            <a:lvl1pPr>
              <a:defRPr/>
            </a:lvl1pPr>
          </a:lstStyle>
          <a:p>
            <a:pPr>
              <a:defRPr/>
            </a:pPr>
            <a:endParaRPr lang="en-US"/>
          </a:p>
        </p:txBody>
      </p:sp>
      <p:sp>
        <p:nvSpPr>
          <p:cNvPr id="6" name="Rectangle 4"/>
          <p:cNvSpPr>
            <a:spLocks noGrp="1" noChangeArrowheads="1"/>
          </p:cNvSpPr>
          <p:nvPr>
            <p:ph type="sldNum" sz="quarter" idx="11"/>
          </p:nvPr>
        </p:nvSpPr>
        <p:spPr>
          <a:ln/>
        </p:spPr>
        <p:txBody>
          <a:bodyPr/>
          <a:lstStyle>
            <a:lvl1pPr>
              <a:defRPr/>
            </a:lvl1pPr>
          </a:lstStyle>
          <a:p>
            <a:pPr>
              <a:defRPr/>
            </a:pPr>
            <a:fld id="{A46E0F86-5A3A-B247-B829-34D840393FBA}" type="slidenum">
              <a:rPr lang="en-US"/>
              <a:pPr>
                <a:defRPr/>
              </a:pPr>
              <a:t>‹#›</a:t>
            </a:fld>
            <a:endParaRPr lang="en-US"/>
          </a:p>
        </p:txBody>
      </p:sp>
      <p:sp>
        <p:nvSpPr>
          <p:cNvPr id="7" name="Rectangle 7"/>
          <p:cNvSpPr>
            <a:spLocks noGrp="1" noChangeArrowheads="1"/>
          </p:cNvSpPr>
          <p:nvPr>
            <p:ph type="dt" sz="half"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1219321553"/>
      </p:ext>
    </p:extLst>
  </p:cSld>
  <p:clrMapOvr>
    <a:masterClrMapping/>
  </p:clrMapOvr>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lvl1pPr>
          </a:lstStyle>
          <a:p>
            <a:endParaRPr lang="en-US">
              <a:solidFill>
                <a:srgbClr val="000000"/>
              </a:solidFill>
            </a:endParaRPr>
          </a:p>
        </p:txBody>
      </p:sp>
      <p:sp>
        <p:nvSpPr>
          <p:cNvPr id="3" name="Slide Number Placeholder 2"/>
          <p:cNvSpPr>
            <a:spLocks noGrp="1"/>
          </p:cNvSpPr>
          <p:nvPr>
            <p:ph type="sldNum" sz="quarter" idx="11"/>
          </p:nvPr>
        </p:nvSpPr>
        <p:spPr/>
        <p:txBody>
          <a:bodyPr/>
          <a:lstStyle>
            <a:lvl1pPr>
              <a:defRPr/>
            </a:lvl1pPr>
          </a:lstStyle>
          <a:p>
            <a:fld id="{4F0056A5-2837-4ADA-B782-B30A7EF8865E}" type="slidenum">
              <a:rPr lang="en-US">
                <a:solidFill>
                  <a:srgbClr val="000000"/>
                </a:solidFill>
              </a:rPr>
              <a:pPr/>
              <a:t>‹#›</a:t>
            </a:fld>
            <a:endParaRPr lang="en-US">
              <a:solidFill>
                <a:srgbClr val="000000"/>
              </a:solidFill>
            </a:endParaRPr>
          </a:p>
        </p:txBody>
      </p:sp>
      <p:sp>
        <p:nvSpPr>
          <p:cNvPr id="4" name="Date Placeholder 3"/>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3059371324"/>
      </p:ext>
    </p:extLst>
  </p:cSld>
  <p:clrMapOvr>
    <a:masterClrMapping/>
  </p:clrMapOvr>
  <p:transition spd="slow">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73052"/>
            <a:ext cx="5111750" cy="585311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435102"/>
            <a:ext cx="3008313" cy="469106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Footer Placeholder 4"/>
          <p:cNvSpPr>
            <a:spLocks noGrp="1"/>
          </p:cNvSpPr>
          <p:nvPr>
            <p:ph type="ftr" sz="quarter" idx="10"/>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1"/>
          </p:nvPr>
        </p:nvSpPr>
        <p:spPr/>
        <p:txBody>
          <a:bodyPr/>
          <a:lstStyle>
            <a:lvl1pPr>
              <a:defRPr/>
            </a:lvl1pPr>
          </a:lstStyle>
          <a:p>
            <a:fld id="{749C326A-0F2D-4277-9069-1043F161545E}" type="slidenum">
              <a:rPr lang="en-US">
                <a:solidFill>
                  <a:srgbClr val="000000"/>
                </a:solidFill>
              </a:rPr>
              <a:pPr/>
              <a:t>‹#›</a:t>
            </a:fld>
            <a:endParaRPr lang="en-US">
              <a:solidFill>
                <a:srgbClr val="000000"/>
              </a:solidFill>
            </a:endParaRPr>
          </a:p>
        </p:txBody>
      </p:sp>
      <p:sp>
        <p:nvSpPr>
          <p:cNvPr id="7" name="Date Placeholder 6"/>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3030073014"/>
      </p:ext>
    </p:extLst>
  </p:cSld>
  <p:clrMapOvr>
    <a:masterClrMapping/>
  </p:clrMapOvr>
  <p:transition spd="slow">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Footer Placeholder 4"/>
          <p:cNvSpPr>
            <a:spLocks noGrp="1"/>
          </p:cNvSpPr>
          <p:nvPr>
            <p:ph type="ftr" sz="quarter" idx="10"/>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1"/>
          </p:nvPr>
        </p:nvSpPr>
        <p:spPr/>
        <p:txBody>
          <a:bodyPr/>
          <a:lstStyle>
            <a:lvl1pPr>
              <a:defRPr/>
            </a:lvl1pPr>
          </a:lstStyle>
          <a:p>
            <a:fld id="{5991AF39-5D19-49E9-85A1-CF33EEF4CDEA}" type="slidenum">
              <a:rPr lang="en-US">
                <a:solidFill>
                  <a:srgbClr val="000000"/>
                </a:solidFill>
              </a:rPr>
              <a:pPr/>
              <a:t>‹#›</a:t>
            </a:fld>
            <a:endParaRPr lang="en-US">
              <a:solidFill>
                <a:srgbClr val="000000"/>
              </a:solidFill>
            </a:endParaRPr>
          </a:p>
        </p:txBody>
      </p:sp>
      <p:sp>
        <p:nvSpPr>
          <p:cNvPr id="7" name="Date Placeholder 6"/>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3878094272"/>
      </p:ext>
    </p:extLst>
  </p:cSld>
  <p:clrMapOvr>
    <a:masterClrMapping/>
  </p:clrMapOvr>
  <p:transition spd="slow">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lvl1pPr>
              <a:defRPr/>
            </a:lvl1pPr>
          </a:lstStyle>
          <a:p>
            <a:endParaRPr lang="en-US">
              <a:solidFill>
                <a:srgbClr val="000000"/>
              </a:solidFill>
            </a:endParaRPr>
          </a:p>
        </p:txBody>
      </p:sp>
      <p:sp>
        <p:nvSpPr>
          <p:cNvPr id="5" name="Slide Number Placeholder 4"/>
          <p:cNvSpPr>
            <a:spLocks noGrp="1"/>
          </p:cNvSpPr>
          <p:nvPr>
            <p:ph type="sldNum" sz="quarter" idx="11"/>
          </p:nvPr>
        </p:nvSpPr>
        <p:spPr/>
        <p:txBody>
          <a:bodyPr/>
          <a:lstStyle>
            <a:lvl1pPr>
              <a:defRPr/>
            </a:lvl1pPr>
          </a:lstStyle>
          <a:p>
            <a:fld id="{77906914-6FFF-4A56-A262-95924C25C1E5}" type="slidenum">
              <a:rPr lang="en-US">
                <a:solidFill>
                  <a:srgbClr val="000000"/>
                </a:solidFill>
              </a:rPr>
              <a:pPr/>
              <a:t>‹#›</a:t>
            </a:fld>
            <a:endParaRPr lang="en-US">
              <a:solidFill>
                <a:srgbClr val="000000"/>
              </a:solidFill>
            </a:endParaRPr>
          </a:p>
        </p:txBody>
      </p:sp>
      <p:sp>
        <p:nvSpPr>
          <p:cNvPr id="6" name="Date Placeholder 5"/>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906399471"/>
      </p:ext>
    </p:extLst>
  </p:cSld>
  <p:clrMapOvr>
    <a:masterClrMapping/>
  </p:clrMapOvr>
  <p:transition spd="slow">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066800"/>
            <a:ext cx="2057400" cy="48006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066800"/>
            <a:ext cx="6019800" cy="48006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lvl1pPr>
              <a:defRPr/>
            </a:lvl1pPr>
          </a:lstStyle>
          <a:p>
            <a:endParaRPr lang="en-US">
              <a:solidFill>
                <a:srgbClr val="000000"/>
              </a:solidFill>
            </a:endParaRPr>
          </a:p>
        </p:txBody>
      </p:sp>
      <p:sp>
        <p:nvSpPr>
          <p:cNvPr id="5" name="Slide Number Placeholder 4"/>
          <p:cNvSpPr>
            <a:spLocks noGrp="1"/>
          </p:cNvSpPr>
          <p:nvPr>
            <p:ph type="sldNum" sz="quarter" idx="11"/>
          </p:nvPr>
        </p:nvSpPr>
        <p:spPr/>
        <p:txBody>
          <a:bodyPr/>
          <a:lstStyle>
            <a:lvl1pPr>
              <a:defRPr/>
            </a:lvl1pPr>
          </a:lstStyle>
          <a:p>
            <a:fld id="{7178E053-7041-4F70-B09C-7BE1F6507C6C}" type="slidenum">
              <a:rPr lang="en-US">
                <a:solidFill>
                  <a:srgbClr val="000000"/>
                </a:solidFill>
              </a:rPr>
              <a:pPr/>
              <a:t>‹#›</a:t>
            </a:fld>
            <a:endParaRPr lang="en-US">
              <a:solidFill>
                <a:srgbClr val="000000"/>
              </a:solidFill>
            </a:endParaRPr>
          </a:p>
        </p:txBody>
      </p:sp>
      <p:sp>
        <p:nvSpPr>
          <p:cNvPr id="6" name="Date Placeholder 5"/>
          <p:cNvSpPr>
            <a:spLocks noGrp="1"/>
          </p:cNvSpPr>
          <p:nvPr>
            <p:ph type="dt" sz="half" idx="12"/>
          </p:nvPr>
        </p:nvSpPr>
        <p:spPr/>
        <p:txBody>
          <a:bodyPr/>
          <a:lstStyle>
            <a:lvl1pPr>
              <a:defRPr/>
            </a:lvl1pPr>
          </a:lstStyle>
          <a:p>
            <a:endParaRPr lang="en-US">
              <a:solidFill>
                <a:srgbClr val="000000"/>
              </a:solidFill>
            </a:endParaRPr>
          </a:p>
        </p:txBody>
      </p:sp>
    </p:spTree>
    <p:extLst>
      <p:ext uri="{BB962C8B-B14F-4D97-AF65-F5344CB8AC3E}">
        <p14:creationId xmlns:p14="http://schemas.microsoft.com/office/powerpoint/2010/main" val="3518860723"/>
      </p:ext>
    </p:extLst>
  </p:cSld>
  <p:clrMapOvr>
    <a:masterClrMapping/>
  </p:clrMapOvr>
  <p:transition spd="slow">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p:cNvSpPr>
            <a:spLocks noGrp="1" noChangeArrowheads="1"/>
          </p:cNvSpPr>
          <p:nvPr>
            <p:ph type="ftr" sz="quarter" idx="10"/>
          </p:nvPr>
        </p:nvSpPr>
        <p:spPr>
          <a:ln/>
        </p:spPr>
        <p:txBody>
          <a:bodyPr/>
          <a:lstStyle>
            <a:lvl1pPr>
              <a:defRPr/>
            </a:lvl1pPr>
          </a:lstStyle>
          <a:p>
            <a:pPr>
              <a:defRPr/>
            </a:pPr>
            <a:endParaRPr lang="en-US"/>
          </a:p>
        </p:txBody>
      </p:sp>
      <p:sp>
        <p:nvSpPr>
          <p:cNvPr id="8" name="Rectangle 4"/>
          <p:cNvSpPr>
            <a:spLocks noGrp="1" noChangeArrowheads="1"/>
          </p:cNvSpPr>
          <p:nvPr>
            <p:ph type="sldNum" sz="quarter" idx="11"/>
          </p:nvPr>
        </p:nvSpPr>
        <p:spPr>
          <a:ln/>
        </p:spPr>
        <p:txBody>
          <a:bodyPr/>
          <a:lstStyle>
            <a:lvl1pPr>
              <a:defRPr/>
            </a:lvl1pPr>
          </a:lstStyle>
          <a:p>
            <a:pPr>
              <a:defRPr/>
            </a:pPr>
            <a:fld id="{DDB8ADEB-F7B6-8D4D-BAC4-2C4E1A28A017}" type="slidenum">
              <a:rPr lang="en-US"/>
              <a:pPr>
                <a:defRPr/>
              </a:pPr>
              <a:t>‹#›</a:t>
            </a:fld>
            <a:endParaRPr lang="en-US"/>
          </a:p>
        </p:txBody>
      </p:sp>
      <p:sp>
        <p:nvSpPr>
          <p:cNvPr id="9" name="Rectangle 7"/>
          <p:cNvSpPr>
            <a:spLocks noGrp="1" noChangeArrowheads="1"/>
          </p:cNvSpPr>
          <p:nvPr>
            <p:ph type="dt" sz="half"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963679905"/>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p:cNvSpPr>
            <a:spLocks noGrp="1" noChangeArrowheads="1"/>
          </p:cNvSpPr>
          <p:nvPr>
            <p:ph type="ftr" sz="quarter" idx="10"/>
          </p:nvPr>
        </p:nvSpPr>
        <p:spPr>
          <a:ln/>
        </p:spPr>
        <p:txBody>
          <a:bodyPr/>
          <a:lstStyle>
            <a:lvl1pPr>
              <a:defRPr/>
            </a:lvl1pPr>
          </a:lstStyle>
          <a:p>
            <a:pPr>
              <a:defRPr/>
            </a:pPr>
            <a:endParaRPr lang="en-US"/>
          </a:p>
        </p:txBody>
      </p:sp>
      <p:sp>
        <p:nvSpPr>
          <p:cNvPr id="4" name="Rectangle 4"/>
          <p:cNvSpPr>
            <a:spLocks noGrp="1" noChangeArrowheads="1"/>
          </p:cNvSpPr>
          <p:nvPr>
            <p:ph type="sldNum" sz="quarter" idx="11"/>
          </p:nvPr>
        </p:nvSpPr>
        <p:spPr>
          <a:ln/>
        </p:spPr>
        <p:txBody>
          <a:bodyPr/>
          <a:lstStyle>
            <a:lvl1pPr>
              <a:defRPr/>
            </a:lvl1pPr>
          </a:lstStyle>
          <a:p>
            <a:pPr>
              <a:defRPr/>
            </a:pPr>
            <a:fld id="{D2FD501A-31A1-1946-A396-E56F316C0ED5}" type="slidenum">
              <a:rPr lang="en-US"/>
              <a:pPr>
                <a:defRPr/>
              </a:pPr>
              <a:t>‹#›</a:t>
            </a:fld>
            <a:endParaRPr lang="en-US"/>
          </a:p>
        </p:txBody>
      </p:sp>
      <p:sp>
        <p:nvSpPr>
          <p:cNvPr id="5" name="Rectangle 7"/>
          <p:cNvSpPr>
            <a:spLocks noGrp="1" noChangeArrowheads="1"/>
          </p:cNvSpPr>
          <p:nvPr>
            <p:ph type="dt" sz="half"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3015117619"/>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p:cNvSpPr>
            <a:spLocks noGrp="1" noChangeArrowheads="1"/>
          </p:cNvSpPr>
          <p:nvPr>
            <p:ph type="ftr" sz="quarter" idx="10"/>
          </p:nvPr>
        </p:nvSpPr>
        <p:spPr>
          <a:ln/>
        </p:spPr>
        <p:txBody>
          <a:bodyPr/>
          <a:lstStyle>
            <a:lvl1pPr>
              <a:defRPr/>
            </a:lvl1pPr>
          </a:lstStyle>
          <a:p>
            <a:pPr>
              <a:defRPr/>
            </a:pPr>
            <a:endParaRPr lang="en-US"/>
          </a:p>
        </p:txBody>
      </p:sp>
      <p:sp>
        <p:nvSpPr>
          <p:cNvPr id="3" name="Rectangle 4"/>
          <p:cNvSpPr>
            <a:spLocks noGrp="1" noChangeArrowheads="1"/>
          </p:cNvSpPr>
          <p:nvPr>
            <p:ph type="sldNum" sz="quarter" idx="11"/>
          </p:nvPr>
        </p:nvSpPr>
        <p:spPr>
          <a:ln/>
        </p:spPr>
        <p:txBody>
          <a:bodyPr/>
          <a:lstStyle>
            <a:lvl1pPr>
              <a:defRPr/>
            </a:lvl1pPr>
          </a:lstStyle>
          <a:p>
            <a:pPr>
              <a:defRPr/>
            </a:pPr>
            <a:fld id="{1BAB9BDB-BEBB-2C4F-8D45-85BC19944902}" type="slidenum">
              <a:rPr lang="en-US"/>
              <a:pPr>
                <a:defRPr/>
              </a:pPr>
              <a:t>‹#›</a:t>
            </a:fld>
            <a:endParaRPr lang="en-US"/>
          </a:p>
        </p:txBody>
      </p:sp>
      <p:sp>
        <p:nvSpPr>
          <p:cNvPr id="4" name="Rectangle 7"/>
          <p:cNvSpPr>
            <a:spLocks noGrp="1" noChangeArrowheads="1"/>
          </p:cNvSpPr>
          <p:nvPr>
            <p:ph type="dt" sz="half"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3779364589"/>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3"/>
          <p:cNvSpPr>
            <a:spLocks noGrp="1" noChangeArrowheads="1"/>
          </p:cNvSpPr>
          <p:nvPr>
            <p:ph type="ftr" sz="quarter" idx="10"/>
          </p:nvPr>
        </p:nvSpPr>
        <p:spPr>
          <a:ln/>
        </p:spPr>
        <p:txBody>
          <a:bodyPr/>
          <a:lstStyle>
            <a:lvl1pPr>
              <a:defRPr/>
            </a:lvl1pPr>
          </a:lstStyle>
          <a:p>
            <a:pPr>
              <a:defRPr/>
            </a:pPr>
            <a:endParaRPr lang="en-US"/>
          </a:p>
        </p:txBody>
      </p:sp>
      <p:sp>
        <p:nvSpPr>
          <p:cNvPr id="6" name="Rectangle 4"/>
          <p:cNvSpPr>
            <a:spLocks noGrp="1" noChangeArrowheads="1"/>
          </p:cNvSpPr>
          <p:nvPr>
            <p:ph type="sldNum" sz="quarter" idx="11"/>
          </p:nvPr>
        </p:nvSpPr>
        <p:spPr>
          <a:ln/>
        </p:spPr>
        <p:txBody>
          <a:bodyPr/>
          <a:lstStyle>
            <a:lvl1pPr>
              <a:defRPr/>
            </a:lvl1pPr>
          </a:lstStyle>
          <a:p>
            <a:pPr>
              <a:defRPr/>
            </a:pPr>
            <a:fld id="{9D8FC0A0-FB13-B542-9278-6F47D9DAAAE9}" type="slidenum">
              <a:rPr lang="en-US"/>
              <a:pPr>
                <a:defRPr/>
              </a:pPr>
              <a:t>‹#›</a:t>
            </a:fld>
            <a:endParaRPr lang="en-US"/>
          </a:p>
        </p:txBody>
      </p:sp>
      <p:sp>
        <p:nvSpPr>
          <p:cNvPr id="7" name="Rectangle 7"/>
          <p:cNvSpPr>
            <a:spLocks noGrp="1" noChangeArrowheads="1"/>
          </p:cNvSpPr>
          <p:nvPr>
            <p:ph type="dt" sz="half"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862882181"/>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3"/>
          <p:cNvSpPr>
            <a:spLocks noGrp="1" noChangeArrowheads="1"/>
          </p:cNvSpPr>
          <p:nvPr>
            <p:ph type="ftr" sz="quarter" idx="10"/>
          </p:nvPr>
        </p:nvSpPr>
        <p:spPr>
          <a:ln/>
        </p:spPr>
        <p:txBody>
          <a:bodyPr/>
          <a:lstStyle>
            <a:lvl1pPr>
              <a:defRPr/>
            </a:lvl1pPr>
          </a:lstStyle>
          <a:p>
            <a:pPr>
              <a:defRPr/>
            </a:pPr>
            <a:endParaRPr lang="en-US"/>
          </a:p>
        </p:txBody>
      </p:sp>
      <p:sp>
        <p:nvSpPr>
          <p:cNvPr id="6" name="Rectangle 4"/>
          <p:cNvSpPr>
            <a:spLocks noGrp="1" noChangeArrowheads="1"/>
          </p:cNvSpPr>
          <p:nvPr>
            <p:ph type="sldNum" sz="quarter" idx="11"/>
          </p:nvPr>
        </p:nvSpPr>
        <p:spPr>
          <a:ln/>
        </p:spPr>
        <p:txBody>
          <a:bodyPr/>
          <a:lstStyle>
            <a:lvl1pPr>
              <a:defRPr/>
            </a:lvl1pPr>
          </a:lstStyle>
          <a:p>
            <a:pPr>
              <a:defRPr/>
            </a:pPr>
            <a:fld id="{F4DDADBA-97BE-E04A-8936-C7C9D68EC496}" type="slidenum">
              <a:rPr lang="en-US"/>
              <a:pPr>
                <a:defRPr/>
              </a:pPr>
              <a:t>‹#›</a:t>
            </a:fld>
            <a:endParaRPr lang="en-US"/>
          </a:p>
        </p:txBody>
      </p:sp>
      <p:sp>
        <p:nvSpPr>
          <p:cNvPr id="7" name="Rectangle 7"/>
          <p:cNvSpPr>
            <a:spLocks noGrp="1" noChangeArrowheads="1"/>
          </p:cNvSpPr>
          <p:nvPr>
            <p:ph type="dt" sz="half"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1519726180"/>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1.pn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2" descr="Border top"/>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152400" y="152400"/>
            <a:ext cx="8839200" cy="665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1971" name="Rectangle 3"/>
          <p:cNvSpPr>
            <a:spLocks noGrp="1" noChangeArrowheads="1"/>
          </p:cNvSpPr>
          <p:nvPr>
            <p:ph type="ftr" sz="quarter" idx="3"/>
          </p:nvPr>
        </p:nvSpPr>
        <p:spPr bwMode="auto">
          <a:xfrm>
            <a:off x="3124200" y="6248400"/>
            <a:ext cx="28956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eaLnBrk="1" hangingPunct="1">
              <a:defRPr sz="1200">
                <a:ea typeface="ＭＳ Ｐゴシック" charset="0"/>
                <a:cs typeface="+mn-cs"/>
              </a:defRPr>
            </a:lvl1pPr>
          </a:lstStyle>
          <a:p>
            <a:pPr>
              <a:defRPr/>
            </a:pPr>
            <a:endParaRPr lang="en-US"/>
          </a:p>
        </p:txBody>
      </p:sp>
      <p:sp>
        <p:nvSpPr>
          <p:cNvPr id="211972" name="Rectangle 4"/>
          <p:cNvSpPr>
            <a:spLocks noGrp="1" noChangeArrowheads="1"/>
          </p:cNvSpPr>
          <p:nvPr>
            <p:ph type="sldNum" sz="quarter" idx="4"/>
          </p:nvPr>
        </p:nvSpPr>
        <p:spPr bwMode="auto">
          <a:xfrm>
            <a:off x="6553200" y="6248400"/>
            <a:ext cx="21336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eaLnBrk="1" hangingPunct="1">
              <a:defRPr sz="1200">
                <a:latin typeface="Arial Black" charset="0"/>
              </a:defRPr>
            </a:lvl1pPr>
          </a:lstStyle>
          <a:p>
            <a:pPr>
              <a:defRPr/>
            </a:pPr>
            <a:fld id="{F4D53017-02EA-3441-BF98-8B9E5C6D2A6F}" type="slidenum">
              <a:rPr lang="en-US"/>
              <a:pPr>
                <a:defRPr/>
              </a:pPr>
              <a:t>‹#›</a:t>
            </a:fld>
            <a:endParaRPr lang="en-US"/>
          </a:p>
        </p:txBody>
      </p:sp>
      <p:sp>
        <p:nvSpPr>
          <p:cNvPr id="1029" name="Rectangle 5"/>
          <p:cNvSpPr>
            <a:spLocks noGrp="1" noChangeArrowheads="1"/>
          </p:cNvSpPr>
          <p:nvPr>
            <p:ph type="title"/>
          </p:nvPr>
        </p:nvSpPr>
        <p:spPr bwMode="auto">
          <a:xfrm>
            <a:off x="457200" y="1066800"/>
            <a:ext cx="82296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t>Click to edit Master title style</a:t>
            </a:r>
          </a:p>
        </p:txBody>
      </p:sp>
      <p:sp>
        <p:nvSpPr>
          <p:cNvPr id="1030" name="Rectangle 6"/>
          <p:cNvSpPr>
            <a:spLocks noGrp="1" noChangeArrowheads="1"/>
          </p:cNvSpPr>
          <p:nvPr>
            <p:ph type="body" idx="1"/>
          </p:nvPr>
        </p:nvSpPr>
        <p:spPr bwMode="auto">
          <a:xfrm>
            <a:off x="457200" y="1981200"/>
            <a:ext cx="8229600" cy="388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1975" name="Rectangle 7"/>
          <p:cNvSpPr>
            <a:spLocks noGrp="1" noChangeArrowheads="1"/>
          </p:cNvSpPr>
          <p:nvPr>
            <p:ph type="dt" sz="half" idx="2"/>
          </p:nvPr>
        </p:nvSpPr>
        <p:spPr bwMode="auto">
          <a:xfrm>
            <a:off x="457200" y="6245225"/>
            <a:ext cx="2133600" cy="476250"/>
          </a:xfrm>
          <a:prstGeom prst="rect">
            <a:avLst/>
          </a:prstGeom>
          <a:noFill/>
          <a:ln>
            <a:noFill/>
          </a:ln>
          <a:effectLst/>
        </p:spPr>
        <p:txBody>
          <a:bodyPr vert="horz" wrap="square" lIns="91440" tIns="45720" rIns="91440" bIns="45720" numCol="1" anchor="b" anchorCtr="0" compatLnSpc="1">
            <a:prstTxWarp prst="textNoShape">
              <a:avLst/>
            </a:prstTxWarp>
          </a:bodyPr>
          <a:lstStyle>
            <a:lvl1pPr algn="l" eaLnBrk="1" hangingPunct="1">
              <a:defRPr sz="1200">
                <a:ea typeface="ＭＳ Ｐゴシック" charset="0"/>
                <a:cs typeface="+mn-cs"/>
              </a:defRPr>
            </a:lvl1pPr>
          </a:lstStyle>
          <a:p>
            <a:pPr>
              <a:defRPr/>
            </a:pPr>
            <a:endParaRPr lang="en-US"/>
          </a:p>
        </p:txBody>
      </p:sp>
    </p:spTree>
  </p:cSld>
  <p:clrMap bg1="lt1" tx1="dk1" bg2="lt2" tx2="dk2" accent1="accent1" accent2="accent2" accent3="accent3" accent4="accent4" accent5="accent5" accent6="accent6" hlink="hlink" folHlink="folHlink"/>
  <p:sldLayoutIdLst>
    <p:sldLayoutId id="2147483986" r:id="rId1"/>
    <p:sldLayoutId id="2147483976" r:id="rId2"/>
    <p:sldLayoutId id="2147483977" r:id="rId3"/>
    <p:sldLayoutId id="2147483978" r:id="rId4"/>
    <p:sldLayoutId id="2147483979" r:id="rId5"/>
    <p:sldLayoutId id="2147483980" r:id="rId6"/>
    <p:sldLayoutId id="2147483981" r:id="rId7"/>
    <p:sldLayoutId id="2147483982" r:id="rId8"/>
    <p:sldLayoutId id="2147483983" r:id="rId9"/>
    <p:sldLayoutId id="2147483984" r:id="rId10"/>
    <p:sldLayoutId id="2147483985" r:id="rId11"/>
  </p:sldLayoutIdLst>
  <p:transition/>
  <p:txStyles>
    <p:titleStyle>
      <a:lvl1pPr algn="l" rtl="0" eaLnBrk="0" fontAlgn="base" hangingPunct="0">
        <a:spcBef>
          <a:spcPct val="0"/>
        </a:spcBef>
        <a:spcAft>
          <a:spcPct val="0"/>
        </a:spcAft>
        <a:defRPr sz="4000">
          <a:solidFill>
            <a:schemeClr val="tx1"/>
          </a:solidFill>
          <a:latin typeface="+mj-lt"/>
          <a:ea typeface="+mj-ea"/>
          <a:cs typeface="ＭＳ Ｐゴシック" charset="0"/>
        </a:defRPr>
      </a:lvl1pPr>
      <a:lvl2pPr algn="l" rtl="0" eaLnBrk="0" fontAlgn="base" hangingPunct="0">
        <a:spcBef>
          <a:spcPct val="0"/>
        </a:spcBef>
        <a:spcAft>
          <a:spcPct val="0"/>
        </a:spcAft>
        <a:defRPr sz="4000">
          <a:solidFill>
            <a:schemeClr val="tx1"/>
          </a:solidFill>
          <a:latin typeface="Arial" charset="0"/>
          <a:ea typeface="ＭＳ Ｐゴシック" charset="0"/>
          <a:cs typeface="ＭＳ Ｐゴシック" charset="0"/>
        </a:defRPr>
      </a:lvl2pPr>
      <a:lvl3pPr algn="l" rtl="0" eaLnBrk="0" fontAlgn="base" hangingPunct="0">
        <a:spcBef>
          <a:spcPct val="0"/>
        </a:spcBef>
        <a:spcAft>
          <a:spcPct val="0"/>
        </a:spcAft>
        <a:defRPr sz="4000">
          <a:solidFill>
            <a:schemeClr val="tx1"/>
          </a:solidFill>
          <a:latin typeface="Arial" charset="0"/>
          <a:ea typeface="ＭＳ Ｐゴシック" charset="0"/>
          <a:cs typeface="ＭＳ Ｐゴシック" charset="0"/>
        </a:defRPr>
      </a:lvl3pPr>
      <a:lvl4pPr algn="l" rtl="0" eaLnBrk="0" fontAlgn="base" hangingPunct="0">
        <a:spcBef>
          <a:spcPct val="0"/>
        </a:spcBef>
        <a:spcAft>
          <a:spcPct val="0"/>
        </a:spcAft>
        <a:defRPr sz="4000">
          <a:solidFill>
            <a:schemeClr val="tx1"/>
          </a:solidFill>
          <a:latin typeface="Arial" charset="0"/>
          <a:ea typeface="ＭＳ Ｐゴシック" charset="0"/>
          <a:cs typeface="ＭＳ Ｐゴシック" charset="0"/>
        </a:defRPr>
      </a:lvl4pPr>
      <a:lvl5pPr algn="l" rtl="0" eaLnBrk="0" fontAlgn="base" hangingPunct="0">
        <a:spcBef>
          <a:spcPct val="0"/>
        </a:spcBef>
        <a:spcAft>
          <a:spcPct val="0"/>
        </a:spcAft>
        <a:defRPr sz="4000">
          <a:solidFill>
            <a:schemeClr val="tx1"/>
          </a:solidFill>
          <a:latin typeface="Arial" charset="0"/>
          <a:ea typeface="ＭＳ Ｐゴシック" charset="0"/>
          <a:cs typeface="ＭＳ Ｐゴシック" charset="0"/>
        </a:defRPr>
      </a:lvl5pPr>
      <a:lvl6pPr marL="457200" algn="l" rtl="0" fontAlgn="base">
        <a:spcBef>
          <a:spcPct val="0"/>
        </a:spcBef>
        <a:spcAft>
          <a:spcPct val="0"/>
        </a:spcAft>
        <a:defRPr sz="4000">
          <a:solidFill>
            <a:schemeClr val="tx1"/>
          </a:solidFill>
          <a:latin typeface="Arial" charset="0"/>
          <a:ea typeface="ＭＳ Ｐゴシック" charset="0"/>
        </a:defRPr>
      </a:lvl6pPr>
      <a:lvl7pPr marL="914400" algn="l" rtl="0" fontAlgn="base">
        <a:spcBef>
          <a:spcPct val="0"/>
        </a:spcBef>
        <a:spcAft>
          <a:spcPct val="0"/>
        </a:spcAft>
        <a:defRPr sz="4000">
          <a:solidFill>
            <a:schemeClr val="tx1"/>
          </a:solidFill>
          <a:latin typeface="Arial" charset="0"/>
          <a:ea typeface="ＭＳ Ｐゴシック" charset="0"/>
        </a:defRPr>
      </a:lvl7pPr>
      <a:lvl8pPr marL="1371600" algn="l" rtl="0" fontAlgn="base">
        <a:spcBef>
          <a:spcPct val="0"/>
        </a:spcBef>
        <a:spcAft>
          <a:spcPct val="0"/>
        </a:spcAft>
        <a:defRPr sz="4000">
          <a:solidFill>
            <a:schemeClr val="tx1"/>
          </a:solidFill>
          <a:latin typeface="Arial" charset="0"/>
          <a:ea typeface="ＭＳ Ｐゴシック" charset="0"/>
        </a:defRPr>
      </a:lvl8pPr>
      <a:lvl9pPr marL="1828800" algn="l" rtl="0" fontAlgn="base">
        <a:spcBef>
          <a:spcPct val="0"/>
        </a:spcBef>
        <a:spcAft>
          <a:spcPct val="0"/>
        </a:spcAft>
        <a:defRPr sz="4000">
          <a:solidFill>
            <a:schemeClr val="tx1"/>
          </a:solidFill>
          <a:latin typeface="Arial" charset="0"/>
          <a:ea typeface="ＭＳ Ｐゴシック" charset="0"/>
        </a:defRPr>
      </a:lvl9pPr>
    </p:titleStyle>
    <p:bodyStyle>
      <a:lvl1pPr marL="342900" indent="-342900" algn="l" rtl="0" eaLnBrk="0" fontAlgn="base" hangingPunct="0">
        <a:spcBef>
          <a:spcPct val="20000"/>
        </a:spcBef>
        <a:spcAft>
          <a:spcPct val="0"/>
        </a:spcAft>
        <a:buClr>
          <a:schemeClr val="bg2"/>
        </a:buClr>
        <a:buSzPct val="75000"/>
        <a:buFont typeface="Wingdings" charset="0"/>
        <a:buChar char="n"/>
        <a:defRPr sz="2400">
          <a:solidFill>
            <a:schemeClr val="tx1"/>
          </a:solidFill>
          <a:latin typeface="+mn-lt"/>
          <a:ea typeface="+mn-ea"/>
          <a:cs typeface="ＭＳ Ｐゴシック" charset="0"/>
        </a:defRPr>
      </a:lvl1pPr>
      <a:lvl2pPr marL="742950" indent="-285750" algn="l" rtl="0" eaLnBrk="0" fontAlgn="base" hangingPunct="0">
        <a:spcBef>
          <a:spcPct val="20000"/>
        </a:spcBef>
        <a:spcAft>
          <a:spcPct val="0"/>
        </a:spcAft>
        <a:buClr>
          <a:schemeClr val="accent2"/>
        </a:buClr>
        <a:buSzPct val="65000"/>
        <a:buFont typeface="Wingdings" charset="0"/>
        <a:buChar char="¨"/>
        <a:defRPr sz="2400">
          <a:solidFill>
            <a:schemeClr val="tx1"/>
          </a:solidFill>
          <a:latin typeface="+mn-lt"/>
          <a:ea typeface="+mn-ea"/>
        </a:defRPr>
      </a:lvl2pPr>
      <a:lvl3pPr marL="1143000" indent="-228600" algn="l" rtl="0" eaLnBrk="0" fontAlgn="base" hangingPunct="0">
        <a:spcBef>
          <a:spcPct val="20000"/>
        </a:spcBef>
        <a:spcAft>
          <a:spcPct val="0"/>
        </a:spcAft>
        <a:buClr>
          <a:schemeClr val="bg2"/>
        </a:buClr>
        <a:buSzPct val="65000"/>
        <a:buFont typeface="Wingdings" charset="0"/>
        <a:buChar char="n"/>
        <a:defRPr sz="20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70000"/>
        <a:buFont typeface="Wingdings" charset="0"/>
        <a:buChar char="¨"/>
        <a:defRPr sz="2000">
          <a:solidFill>
            <a:schemeClr val="tx1"/>
          </a:solidFill>
          <a:latin typeface="+mn-lt"/>
          <a:ea typeface="+mn-ea"/>
        </a:defRPr>
      </a:lvl4pPr>
      <a:lvl5pPr marL="2057400" indent="-228600" algn="l" rtl="0" eaLnBrk="0" fontAlgn="base" hangingPunct="0">
        <a:spcBef>
          <a:spcPct val="20000"/>
        </a:spcBef>
        <a:spcAft>
          <a:spcPct val="0"/>
        </a:spcAft>
        <a:buClr>
          <a:schemeClr val="bg2"/>
        </a:buClr>
        <a:buFont typeface="Wingdings" charset="0"/>
        <a:buChar char="§"/>
        <a:defRPr sz="2000">
          <a:solidFill>
            <a:schemeClr val="tx1"/>
          </a:solidFill>
          <a:latin typeface="+mn-lt"/>
          <a:ea typeface="+mn-ea"/>
        </a:defRPr>
      </a:lvl5pPr>
      <a:lvl6pPr marL="2514600" indent="-228600" algn="l" rtl="0" fontAlgn="base">
        <a:spcBef>
          <a:spcPct val="20000"/>
        </a:spcBef>
        <a:spcAft>
          <a:spcPct val="0"/>
        </a:spcAft>
        <a:buClr>
          <a:schemeClr val="bg2"/>
        </a:buClr>
        <a:buFont typeface="Wingdings" charset="0"/>
        <a:buChar char="§"/>
        <a:defRPr sz="2000">
          <a:solidFill>
            <a:schemeClr val="tx1"/>
          </a:solidFill>
          <a:latin typeface="+mn-lt"/>
          <a:ea typeface="+mn-ea"/>
        </a:defRPr>
      </a:lvl6pPr>
      <a:lvl7pPr marL="2971800" indent="-228600" algn="l" rtl="0" fontAlgn="base">
        <a:spcBef>
          <a:spcPct val="20000"/>
        </a:spcBef>
        <a:spcAft>
          <a:spcPct val="0"/>
        </a:spcAft>
        <a:buClr>
          <a:schemeClr val="bg2"/>
        </a:buClr>
        <a:buFont typeface="Wingdings" charset="0"/>
        <a:buChar char="§"/>
        <a:defRPr sz="2000">
          <a:solidFill>
            <a:schemeClr val="tx1"/>
          </a:solidFill>
          <a:latin typeface="+mn-lt"/>
          <a:ea typeface="+mn-ea"/>
        </a:defRPr>
      </a:lvl7pPr>
      <a:lvl8pPr marL="3429000" indent="-228600" algn="l" rtl="0" fontAlgn="base">
        <a:spcBef>
          <a:spcPct val="20000"/>
        </a:spcBef>
        <a:spcAft>
          <a:spcPct val="0"/>
        </a:spcAft>
        <a:buClr>
          <a:schemeClr val="bg2"/>
        </a:buClr>
        <a:buFont typeface="Wingdings" charset="0"/>
        <a:buChar char="§"/>
        <a:defRPr sz="2000">
          <a:solidFill>
            <a:schemeClr val="tx1"/>
          </a:solidFill>
          <a:latin typeface="+mn-lt"/>
          <a:ea typeface="+mn-ea"/>
        </a:defRPr>
      </a:lvl8pPr>
      <a:lvl9pPr marL="3886200" indent="-228600" algn="l" rtl="0" fontAlgn="base">
        <a:spcBef>
          <a:spcPct val="20000"/>
        </a:spcBef>
        <a:spcAft>
          <a:spcPct val="0"/>
        </a:spcAft>
        <a:buClr>
          <a:schemeClr val="bg2"/>
        </a:buClr>
        <a:buFont typeface="Wingdings" charset="0"/>
        <a:buChar char="§"/>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11970" name="Picture 2" descr="Border top"/>
          <p:cNvPicPr>
            <a:picLocks noChangeAspect="1" noChangeArrowheads="1"/>
          </p:cNvPicPr>
          <p:nvPr userDrawn="1"/>
        </p:nvPicPr>
        <p:blipFill>
          <a:blip r:embed="rId13" cstate="print"/>
          <a:srcRect/>
          <a:stretch>
            <a:fillRect/>
          </a:stretch>
        </p:blipFill>
        <p:spPr bwMode="auto">
          <a:xfrm>
            <a:off x="152400" y="152400"/>
            <a:ext cx="8839200" cy="665163"/>
          </a:xfrm>
          <a:prstGeom prst="rect">
            <a:avLst/>
          </a:prstGeom>
          <a:noFill/>
        </p:spPr>
      </p:pic>
      <p:sp>
        <p:nvSpPr>
          <p:cNvPr id="211971" name="Rectangle 3"/>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900"/>
            </a:lvl1pPr>
          </a:lstStyle>
          <a:p>
            <a:endParaRPr lang="en-US">
              <a:solidFill>
                <a:srgbClr val="000000"/>
              </a:solidFill>
              <a:latin typeface="Arial"/>
              <a:ea typeface="+mn-ea"/>
              <a:cs typeface="+mn-cs"/>
            </a:endParaRPr>
          </a:p>
        </p:txBody>
      </p:sp>
      <p:sp>
        <p:nvSpPr>
          <p:cNvPr id="211972" name="Rectangle 4"/>
          <p:cNvSpPr>
            <a:spLocks noGrp="1" noChangeArrowheads="1"/>
          </p:cNvSpPr>
          <p:nvPr>
            <p:ph type="sldNum" sz="quarter" idx="4"/>
          </p:nvPr>
        </p:nvSpPr>
        <p:spPr bwMode="auto">
          <a:xfrm>
            <a:off x="6553200" y="6248400"/>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900">
                <a:latin typeface="Arial Black" pitchFamily="28" charset="0"/>
              </a:defRPr>
            </a:lvl1pPr>
          </a:lstStyle>
          <a:p>
            <a:fld id="{75E9DEBE-F014-4122-924F-540D7CA388EF}" type="slidenum">
              <a:rPr lang="en-US">
                <a:solidFill>
                  <a:srgbClr val="000000"/>
                </a:solidFill>
                <a:ea typeface="+mn-ea"/>
                <a:cs typeface="+mn-cs"/>
              </a:rPr>
              <a:pPr/>
              <a:t>‹#›</a:t>
            </a:fld>
            <a:endParaRPr lang="en-US">
              <a:solidFill>
                <a:srgbClr val="000000"/>
              </a:solidFill>
              <a:ea typeface="+mn-ea"/>
              <a:cs typeface="+mn-cs"/>
            </a:endParaRPr>
          </a:p>
        </p:txBody>
      </p:sp>
      <p:sp>
        <p:nvSpPr>
          <p:cNvPr id="211973" name="Rectangle 5"/>
          <p:cNvSpPr>
            <a:spLocks noGrp="1" noChangeArrowheads="1"/>
          </p:cNvSpPr>
          <p:nvPr>
            <p:ph type="title"/>
          </p:nvPr>
        </p:nvSpPr>
        <p:spPr bwMode="auto">
          <a:xfrm>
            <a:off x="457200" y="1066800"/>
            <a:ext cx="8229600" cy="990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title style</a:t>
            </a:r>
          </a:p>
        </p:txBody>
      </p:sp>
      <p:sp>
        <p:nvSpPr>
          <p:cNvPr id="211974" name="Rectangle 6"/>
          <p:cNvSpPr>
            <a:spLocks noGrp="1" noChangeArrowheads="1"/>
          </p:cNvSpPr>
          <p:nvPr>
            <p:ph type="body" idx="1"/>
          </p:nvPr>
        </p:nvSpPr>
        <p:spPr bwMode="auto">
          <a:xfrm>
            <a:off x="457200" y="1981200"/>
            <a:ext cx="8229600" cy="3886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1975" name="Rectangle 7"/>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eaLnBrk="1" hangingPunct="1">
              <a:defRPr sz="900"/>
            </a:lvl1pPr>
          </a:lstStyle>
          <a:p>
            <a:endParaRPr lang="en-US">
              <a:solidFill>
                <a:srgbClr val="000000"/>
              </a:solidFill>
              <a:latin typeface="Arial"/>
              <a:ea typeface="+mn-ea"/>
              <a:cs typeface="+mn-cs"/>
            </a:endParaRPr>
          </a:p>
        </p:txBody>
      </p:sp>
    </p:spTree>
    <p:extLst>
      <p:ext uri="{BB962C8B-B14F-4D97-AF65-F5344CB8AC3E}">
        <p14:creationId xmlns:p14="http://schemas.microsoft.com/office/powerpoint/2010/main" val="3788982487"/>
      </p:ext>
    </p:extLst>
  </p:cSld>
  <p:clrMap bg1="lt1" tx1="dk1" bg2="lt2" tx2="dk2" accent1="accent1" accent2="accent2" accent3="accent3" accent4="accent4" accent5="accent5" accent6="accent6" hlink="hlink" folHlink="folHlink"/>
  <p:sldLayoutIdLst>
    <p:sldLayoutId id="2147483988" r:id="rId1"/>
    <p:sldLayoutId id="2147483989" r:id="rId2"/>
    <p:sldLayoutId id="2147483990" r:id="rId3"/>
    <p:sldLayoutId id="2147483991" r:id="rId4"/>
    <p:sldLayoutId id="2147483992" r:id="rId5"/>
    <p:sldLayoutId id="2147483993" r:id="rId6"/>
    <p:sldLayoutId id="2147483994" r:id="rId7"/>
    <p:sldLayoutId id="2147483995" r:id="rId8"/>
    <p:sldLayoutId id="2147483996" r:id="rId9"/>
    <p:sldLayoutId id="2147483997" r:id="rId10"/>
    <p:sldLayoutId id="2147483998" r:id="rId11"/>
  </p:sldLayoutIdLst>
  <p:transition spd="slow">
    <p:fade/>
  </p:transition>
  <p:txStyles>
    <p:titleStyle>
      <a:lvl1pPr algn="l" rtl="0" fontAlgn="base">
        <a:spcBef>
          <a:spcPct val="0"/>
        </a:spcBef>
        <a:spcAft>
          <a:spcPct val="0"/>
        </a:spcAft>
        <a:defRPr sz="3000">
          <a:solidFill>
            <a:schemeClr val="tx1"/>
          </a:solidFill>
          <a:latin typeface="+mj-lt"/>
          <a:ea typeface="+mj-ea"/>
          <a:cs typeface="+mj-cs"/>
        </a:defRPr>
      </a:lvl1pPr>
      <a:lvl2pPr algn="l" rtl="0" fontAlgn="base">
        <a:spcBef>
          <a:spcPct val="0"/>
        </a:spcBef>
        <a:spcAft>
          <a:spcPct val="0"/>
        </a:spcAft>
        <a:defRPr sz="3000">
          <a:solidFill>
            <a:schemeClr val="tx1"/>
          </a:solidFill>
          <a:latin typeface="Arial" charset="0"/>
        </a:defRPr>
      </a:lvl2pPr>
      <a:lvl3pPr algn="l" rtl="0" fontAlgn="base">
        <a:spcBef>
          <a:spcPct val="0"/>
        </a:spcBef>
        <a:spcAft>
          <a:spcPct val="0"/>
        </a:spcAft>
        <a:defRPr sz="3000">
          <a:solidFill>
            <a:schemeClr val="tx1"/>
          </a:solidFill>
          <a:latin typeface="Arial" charset="0"/>
        </a:defRPr>
      </a:lvl3pPr>
      <a:lvl4pPr algn="l" rtl="0" fontAlgn="base">
        <a:spcBef>
          <a:spcPct val="0"/>
        </a:spcBef>
        <a:spcAft>
          <a:spcPct val="0"/>
        </a:spcAft>
        <a:defRPr sz="3000">
          <a:solidFill>
            <a:schemeClr val="tx1"/>
          </a:solidFill>
          <a:latin typeface="Arial" charset="0"/>
        </a:defRPr>
      </a:lvl4pPr>
      <a:lvl5pPr algn="l" rtl="0" fontAlgn="base">
        <a:spcBef>
          <a:spcPct val="0"/>
        </a:spcBef>
        <a:spcAft>
          <a:spcPct val="0"/>
        </a:spcAft>
        <a:defRPr sz="3000">
          <a:solidFill>
            <a:schemeClr val="tx1"/>
          </a:solidFill>
          <a:latin typeface="Arial" charset="0"/>
        </a:defRPr>
      </a:lvl5pPr>
      <a:lvl6pPr marL="342900" algn="l" rtl="0" fontAlgn="base">
        <a:spcBef>
          <a:spcPct val="0"/>
        </a:spcBef>
        <a:spcAft>
          <a:spcPct val="0"/>
        </a:spcAft>
        <a:defRPr sz="3000">
          <a:solidFill>
            <a:schemeClr val="tx1"/>
          </a:solidFill>
          <a:latin typeface="Arial" charset="0"/>
        </a:defRPr>
      </a:lvl6pPr>
      <a:lvl7pPr marL="685800" algn="l" rtl="0" fontAlgn="base">
        <a:spcBef>
          <a:spcPct val="0"/>
        </a:spcBef>
        <a:spcAft>
          <a:spcPct val="0"/>
        </a:spcAft>
        <a:defRPr sz="3000">
          <a:solidFill>
            <a:schemeClr val="tx1"/>
          </a:solidFill>
          <a:latin typeface="Arial" charset="0"/>
        </a:defRPr>
      </a:lvl7pPr>
      <a:lvl8pPr marL="1028700" algn="l" rtl="0" fontAlgn="base">
        <a:spcBef>
          <a:spcPct val="0"/>
        </a:spcBef>
        <a:spcAft>
          <a:spcPct val="0"/>
        </a:spcAft>
        <a:defRPr sz="3000">
          <a:solidFill>
            <a:schemeClr val="tx1"/>
          </a:solidFill>
          <a:latin typeface="Arial" charset="0"/>
        </a:defRPr>
      </a:lvl8pPr>
      <a:lvl9pPr marL="1371600" algn="l" rtl="0" fontAlgn="base">
        <a:spcBef>
          <a:spcPct val="0"/>
        </a:spcBef>
        <a:spcAft>
          <a:spcPct val="0"/>
        </a:spcAft>
        <a:defRPr sz="3000">
          <a:solidFill>
            <a:schemeClr val="tx1"/>
          </a:solidFill>
          <a:latin typeface="Arial" charset="0"/>
        </a:defRPr>
      </a:lvl9pPr>
    </p:titleStyle>
    <p:bodyStyle>
      <a:lvl1pPr marL="257175" indent="-257175" algn="l" rtl="0" fontAlgn="base">
        <a:spcBef>
          <a:spcPct val="20000"/>
        </a:spcBef>
        <a:spcAft>
          <a:spcPct val="0"/>
        </a:spcAft>
        <a:buClr>
          <a:schemeClr val="bg2"/>
        </a:buClr>
        <a:buSzPct val="75000"/>
        <a:buFont typeface="Wingdings" pitchFamily="28" charset="2"/>
        <a:buChar char="n"/>
        <a:defRPr sz="1800">
          <a:solidFill>
            <a:schemeClr val="tx1"/>
          </a:solidFill>
          <a:latin typeface="+mn-lt"/>
          <a:ea typeface="+mn-ea"/>
          <a:cs typeface="+mn-cs"/>
        </a:defRPr>
      </a:lvl1pPr>
      <a:lvl2pPr marL="557213" indent="-214313" algn="l" rtl="0" fontAlgn="base">
        <a:spcBef>
          <a:spcPct val="20000"/>
        </a:spcBef>
        <a:spcAft>
          <a:spcPct val="0"/>
        </a:spcAft>
        <a:buClr>
          <a:schemeClr val="accent2"/>
        </a:buClr>
        <a:buSzPct val="65000"/>
        <a:buFont typeface="Wingdings" pitchFamily="28" charset="2"/>
        <a:buChar char="¨"/>
        <a:defRPr sz="1800">
          <a:solidFill>
            <a:schemeClr val="tx1"/>
          </a:solidFill>
          <a:latin typeface="+mn-lt"/>
        </a:defRPr>
      </a:lvl2pPr>
      <a:lvl3pPr marL="857250" indent="-171450" algn="l" rtl="0" fontAlgn="base">
        <a:spcBef>
          <a:spcPct val="20000"/>
        </a:spcBef>
        <a:spcAft>
          <a:spcPct val="0"/>
        </a:spcAft>
        <a:buClr>
          <a:schemeClr val="bg2"/>
        </a:buClr>
        <a:buSzPct val="65000"/>
        <a:buFont typeface="Wingdings" pitchFamily="28" charset="2"/>
        <a:buChar char="n"/>
        <a:defRPr sz="1500">
          <a:solidFill>
            <a:schemeClr val="tx1"/>
          </a:solidFill>
          <a:latin typeface="+mn-lt"/>
        </a:defRPr>
      </a:lvl3pPr>
      <a:lvl4pPr marL="1200150" indent="-171450" algn="l" rtl="0" fontAlgn="base">
        <a:spcBef>
          <a:spcPct val="20000"/>
        </a:spcBef>
        <a:spcAft>
          <a:spcPct val="0"/>
        </a:spcAft>
        <a:buClr>
          <a:schemeClr val="accent2"/>
        </a:buClr>
        <a:buSzPct val="70000"/>
        <a:buFont typeface="Wingdings" pitchFamily="28" charset="2"/>
        <a:buChar char="¨"/>
        <a:defRPr sz="1500">
          <a:solidFill>
            <a:schemeClr val="tx1"/>
          </a:solidFill>
          <a:latin typeface="+mn-lt"/>
        </a:defRPr>
      </a:lvl4pPr>
      <a:lvl5pPr marL="1543050" indent="-171450" algn="l" rtl="0" fontAlgn="base">
        <a:spcBef>
          <a:spcPct val="20000"/>
        </a:spcBef>
        <a:spcAft>
          <a:spcPct val="0"/>
        </a:spcAft>
        <a:buClr>
          <a:schemeClr val="bg2"/>
        </a:buClr>
        <a:buFont typeface="Wingdings" pitchFamily="28" charset="2"/>
        <a:buChar char="§"/>
        <a:defRPr sz="1500">
          <a:solidFill>
            <a:schemeClr val="tx1"/>
          </a:solidFill>
          <a:latin typeface="+mn-lt"/>
        </a:defRPr>
      </a:lvl5pPr>
      <a:lvl6pPr marL="1885950" indent="-171450" algn="l" rtl="0" fontAlgn="base">
        <a:spcBef>
          <a:spcPct val="20000"/>
        </a:spcBef>
        <a:spcAft>
          <a:spcPct val="0"/>
        </a:spcAft>
        <a:buClr>
          <a:schemeClr val="bg2"/>
        </a:buClr>
        <a:buFont typeface="Wingdings" pitchFamily="28" charset="2"/>
        <a:buChar char="§"/>
        <a:defRPr sz="1500">
          <a:solidFill>
            <a:schemeClr val="tx1"/>
          </a:solidFill>
          <a:latin typeface="+mn-lt"/>
        </a:defRPr>
      </a:lvl6pPr>
      <a:lvl7pPr marL="2228850" indent="-171450" algn="l" rtl="0" fontAlgn="base">
        <a:spcBef>
          <a:spcPct val="20000"/>
        </a:spcBef>
        <a:spcAft>
          <a:spcPct val="0"/>
        </a:spcAft>
        <a:buClr>
          <a:schemeClr val="bg2"/>
        </a:buClr>
        <a:buFont typeface="Wingdings" pitchFamily="28" charset="2"/>
        <a:buChar char="§"/>
        <a:defRPr sz="1500">
          <a:solidFill>
            <a:schemeClr val="tx1"/>
          </a:solidFill>
          <a:latin typeface="+mn-lt"/>
        </a:defRPr>
      </a:lvl7pPr>
      <a:lvl8pPr marL="2571750" indent="-171450" algn="l" rtl="0" fontAlgn="base">
        <a:spcBef>
          <a:spcPct val="20000"/>
        </a:spcBef>
        <a:spcAft>
          <a:spcPct val="0"/>
        </a:spcAft>
        <a:buClr>
          <a:schemeClr val="bg2"/>
        </a:buClr>
        <a:buFont typeface="Wingdings" pitchFamily="28" charset="2"/>
        <a:buChar char="§"/>
        <a:defRPr sz="1500">
          <a:solidFill>
            <a:schemeClr val="tx1"/>
          </a:solidFill>
          <a:latin typeface="+mn-lt"/>
        </a:defRPr>
      </a:lvl8pPr>
      <a:lvl9pPr marL="2914650" indent="-171450" algn="l" rtl="0" fontAlgn="base">
        <a:spcBef>
          <a:spcPct val="20000"/>
        </a:spcBef>
        <a:spcAft>
          <a:spcPct val="0"/>
        </a:spcAft>
        <a:buClr>
          <a:schemeClr val="bg2"/>
        </a:buClr>
        <a:buFont typeface="Wingdings" pitchFamily="28" charset="2"/>
        <a:buChar char="§"/>
        <a:defRPr sz="1500">
          <a:solidFill>
            <a:schemeClr val="tx1"/>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2" descr="Border top"/>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152400" y="152400"/>
            <a:ext cx="8839200" cy="665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1971" name="Rectangle 3"/>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eaLnBrk="1" hangingPunct="1">
              <a:defRPr sz="900">
                <a:latin typeface="Arial" charset="0"/>
                <a:ea typeface="+mn-ea"/>
              </a:defRPr>
            </a:lvl1pPr>
          </a:lstStyle>
          <a:p>
            <a:pPr>
              <a:defRPr/>
            </a:pPr>
            <a:endParaRPr lang="en-US">
              <a:solidFill>
                <a:srgbClr val="000000"/>
              </a:solidFill>
              <a:cs typeface="+mn-cs"/>
            </a:endParaRPr>
          </a:p>
        </p:txBody>
      </p:sp>
      <p:sp>
        <p:nvSpPr>
          <p:cNvPr id="211972" name="Rectangle 4"/>
          <p:cNvSpPr>
            <a:spLocks noGrp="1" noChangeArrowheads="1"/>
          </p:cNvSpPr>
          <p:nvPr>
            <p:ph type="sldNum" sz="quarter" idx="4"/>
          </p:nvPr>
        </p:nvSpPr>
        <p:spPr bwMode="auto">
          <a:xfrm>
            <a:off x="6553200" y="6248400"/>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900">
                <a:latin typeface="Arial Black" panose="020B0A04020102020204" pitchFamily="34" charset="0"/>
              </a:defRPr>
            </a:lvl1pPr>
          </a:lstStyle>
          <a:p>
            <a:pPr>
              <a:defRPr/>
            </a:pPr>
            <a:fld id="{224E69E8-9E80-499A-B183-7D242CEE902A}" type="slidenum">
              <a:rPr lang="en-US" altLang="en-US">
                <a:solidFill>
                  <a:srgbClr val="000000"/>
                </a:solidFill>
                <a:ea typeface="ＭＳ Ｐゴシック" panose="020B0600070205080204" pitchFamily="34" charset="-128"/>
                <a:cs typeface="+mn-cs"/>
              </a:rPr>
              <a:pPr>
                <a:defRPr/>
              </a:pPr>
              <a:t>‹#›</a:t>
            </a:fld>
            <a:endParaRPr lang="en-US" altLang="en-US">
              <a:solidFill>
                <a:srgbClr val="000000"/>
              </a:solidFill>
              <a:ea typeface="ＭＳ Ｐゴシック" panose="020B0600070205080204" pitchFamily="34" charset="-128"/>
              <a:cs typeface="+mn-cs"/>
            </a:endParaRPr>
          </a:p>
        </p:txBody>
      </p:sp>
      <p:sp>
        <p:nvSpPr>
          <p:cNvPr id="1029" name="Rectangle 5"/>
          <p:cNvSpPr>
            <a:spLocks noGrp="1" noChangeArrowheads="1"/>
          </p:cNvSpPr>
          <p:nvPr>
            <p:ph type="title"/>
          </p:nvPr>
        </p:nvSpPr>
        <p:spPr bwMode="auto">
          <a:xfrm>
            <a:off x="457200" y="1066800"/>
            <a:ext cx="82296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1030" name="Rectangle 6"/>
          <p:cNvSpPr>
            <a:spLocks noGrp="1" noChangeArrowheads="1"/>
          </p:cNvSpPr>
          <p:nvPr>
            <p:ph type="body" idx="1"/>
          </p:nvPr>
        </p:nvSpPr>
        <p:spPr bwMode="auto">
          <a:xfrm>
            <a:off x="457200" y="1981200"/>
            <a:ext cx="8229600" cy="388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211975" name="Rectangle 7"/>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eaLnBrk="1" hangingPunct="1">
              <a:defRPr sz="900">
                <a:latin typeface="Arial" charset="0"/>
                <a:ea typeface="+mn-ea"/>
              </a:defRPr>
            </a:lvl1pPr>
          </a:lstStyle>
          <a:p>
            <a:pPr>
              <a:defRPr/>
            </a:pPr>
            <a:endParaRPr lang="en-US">
              <a:solidFill>
                <a:srgbClr val="000000"/>
              </a:solidFill>
              <a:cs typeface="+mn-cs"/>
            </a:endParaRPr>
          </a:p>
        </p:txBody>
      </p:sp>
    </p:spTree>
    <p:extLst>
      <p:ext uri="{BB962C8B-B14F-4D97-AF65-F5344CB8AC3E}">
        <p14:creationId xmlns:p14="http://schemas.microsoft.com/office/powerpoint/2010/main" val="3303344491"/>
      </p:ext>
    </p:extLst>
  </p:cSld>
  <p:clrMap bg1="lt1" tx1="dk1" bg2="lt2" tx2="dk2" accent1="accent1" accent2="accent2" accent3="accent3" accent4="accent4" accent5="accent5" accent6="accent6" hlink="hlink" folHlink="folHlink"/>
  <p:sldLayoutIdLst>
    <p:sldLayoutId id="2147484000" r:id="rId1"/>
    <p:sldLayoutId id="2147484001" r:id="rId2"/>
    <p:sldLayoutId id="2147484002" r:id="rId3"/>
    <p:sldLayoutId id="2147484003" r:id="rId4"/>
    <p:sldLayoutId id="2147484004" r:id="rId5"/>
    <p:sldLayoutId id="2147484005" r:id="rId6"/>
    <p:sldLayoutId id="2147484006" r:id="rId7"/>
    <p:sldLayoutId id="2147484007" r:id="rId8"/>
    <p:sldLayoutId id="2147484008" r:id="rId9"/>
    <p:sldLayoutId id="2147484009" r:id="rId10"/>
    <p:sldLayoutId id="2147484010" r:id="rId11"/>
  </p:sldLayoutIdLst>
  <p:transition spd="slow">
    <p:fade/>
  </p:transition>
  <p:txStyles>
    <p:titleStyle>
      <a:lvl1pPr algn="l" rtl="0" eaLnBrk="0" fontAlgn="base" hangingPunct="0">
        <a:spcBef>
          <a:spcPct val="0"/>
        </a:spcBef>
        <a:spcAft>
          <a:spcPct val="0"/>
        </a:spcAft>
        <a:defRPr sz="3000">
          <a:solidFill>
            <a:schemeClr val="tx1"/>
          </a:solidFill>
          <a:latin typeface="+mj-lt"/>
          <a:ea typeface="ＭＳ Ｐゴシック" charset="-128"/>
          <a:cs typeface="ＭＳ Ｐゴシック" charset="-128"/>
        </a:defRPr>
      </a:lvl1pPr>
      <a:lvl2pPr algn="l" rtl="0" eaLnBrk="0" fontAlgn="base" hangingPunct="0">
        <a:spcBef>
          <a:spcPct val="0"/>
        </a:spcBef>
        <a:spcAft>
          <a:spcPct val="0"/>
        </a:spcAft>
        <a:defRPr sz="3000">
          <a:solidFill>
            <a:schemeClr val="tx1"/>
          </a:solidFill>
          <a:latin typeface="Arial" charset="0"/>
          <a:ea typeface="ＭＳ Ｐゴシック" charset="-128"/>
          <a:cs typeface="ＭＳ Ｐゴシック" charset="-128"/>
        </a:defRPr>
      </a:lvl2pPr>
      <a:lvl3pPr algn="l" rtl="0" eaLnBrk="0" fontAlgn="base" hangingPunct="0">
        <a:spcBef>
          <a:spcPct val="0"/>
        </a:spcBef>
        <a:spcAft>
          <a:spcPct val="0"/>
        </a:spcAft>
        <a:defRPr sz="3000">
          <a:solidFill>
            <a:schemeClr val="tx1"/>
          </a:solidFill>
          <a:latin typeface="Arial" charset="0"/>
          <a:ea typeface="ＭＳ Ｐゴシック" charset="-128"/>
          <a:cs typeface="ＭＳ Ｐゴシック" charset="-128"/>
        </a:defRPr>
      </a:lvl3pPr>
      <a:lvl4pPr algn="l" rtl="0" eaLnBrk="0" fontAlgn="base" hangingPunct="0">
        <a:spcBef>
          <a:spcPct val="0"/>
        </a:spcBef>
        <a:spcAft>
          <a:spcPct val="0"/>
        </a:spcAft>
        <a:defRPr sz="3000">
          <a:solidFill>
            <a:schemeClr val="tx1"/>
          </a:solidFill>
          <a:latin typeface="Arial" charset="0"/>
          <a:ea typeface="ＭＳ Ｐゴシック" charset="-128"/>
          <a:cs typeface="ＭＳ Ｐゴシック" charset="-128"/>
        </a:defRPr>
      </a:lvl4pPr>
      <a:lvl5pPr algn="l" rtl="0" eaLnBrk="0" fontAlgn="base" hangingPunct="0">
        <a:spcBef>
          <a:spcPct val="0"/>
        </a:spcBef>
        <a:spcAft>
          <a:spcPct val="0"/>
        </a:spcAft>
        <a:defRPr sz="3000">
          <a:solidFill>
            <a:schemeClr val="tx1"/>
          </a:solidFill>
          <a:latin typeface="Arial" charset="0"/>
          <a:ea typeface="ＭＳ Ｐゴシック" charset="-128"/>
          <a:cs typeface="ＭＳ Ｐゴシック" charset="-128"/>
        </a:defRPr>
      </a:lvl5pPr>
      <a:lvl6pPr marL="342900" algn="l" rtl="0" fontAlgn="base">
        <a:spcBef>
          <a:spcPct val="0"/>
        </a:spcBef>
        <a:spcAft>
          <a:spcPct val="0"/>
        </a:spcAft>
        <a:defRPr sz="3000">
          <a:solidFill>
            <a:schemeClr val="tx1"/>
          </a:solidFill>
          <a:latin typeface="Arial" charset="0"/>
        </a:defRPr>
      </a:lvl6pPr>
      <a:lvl7pPr marL="685800" algn="l" rtl="0" fontAlgn="base">
        <a:spcBef>
          <a:spcPct val="0"/>
        </a:spcBef>
        <a:spcAft>
          <a:spcPct val="0"/>
        </a:spcAft>
        <a:defRPr sz="3000">
          <a:solidFill>
            <a:schemeClr val="tx1"/>
          </a:solidFill>
          <a:latin typeface="Arial" charset="0"/>
        </a:defRPr>
      </a:lvl7pPr>
      <a:lvl8pPr marL="1028700" algn="l" rtl="0" fontAlgn="base">
        <a:spcBef>
          <a:spcPct val="0"/>
        </a:spcBef>
        <a:spcAft>
          <a:spcPct val="0"/>
        </a:spcAft>
        <a:defRPr sz="3000">
          <a:solidFill>
            <a:schemeClr val="tx1"/>
          </a:solidFill>
          <a:latin typeface="Arial" charset="0"/>
        </a:defRPr>
      </a:lvl8pPr>
      <a:lvl9pPr marL="1371600" algn="l" rtl="0" fontAlgn="base">
        <a:spcBef>
          <a:spcPct val="0"/>
        </a:spcBef>
        <a:spcAft>
          <a:spcPct val="0"/>
        </a:spcAft>
        <a:defRPr sz="3000">
          <a:solidFill>
            <a:schemeClr val="tx1"/>
          </a:solidFill>
          <a:latin typeface="Arial" charset="0"/>
        </a:defRPr>
      </a:lvl9pPr>
    </p:titleStyle>
    <p:bodyStyle>
      <a:lvl1pPr marL="257175" indent="-257175" algn="l" rtl="0" eaLnBrk="0" fontAlgn="base" hangingPunct="0">
        <a:spcBef>
          <a:spcPct val="20000"/>
        </a:spcBef>
        <a:spcAft>
          <a:spcPct val="0"/>
        </a:spcAft>
        <a:buClr>
          <a:schemeClr val="bg2"/>
        </a:buClr>
        <a:buSzPct val="75000"/>
        <a:buFont typeface="Wingdings" panose="05000000000000000000" pitchFamily="2" charset="2"/>
        <a:buChar char="n"/>
        <a:defRPr sz="1800">
          <a:solidFill>
            <a:schemeClr val="tx1"/>
          </a:solidFill>
          <a:latin typeface="+mn-lt"/>
          <a:ea typeface="ＭＳ Ｐゴシック" charset="-128"/>
          <a:cs typeface="ＭＳ Ｐゴシック" charset="-128"/>
        </a:defRPr>
      </a:lvl1pPr>
      <a:lvl2pPr marL="557213" indent="-214313" algn="l" rtl="0" eaLnBrk="0" fontAlgn="base" hangingPunct="0">
        <a:spcBef>
          <a:spcPct val="20000"/>
        </a:spcBef>
        <a:spcAft>
          <a:spcPct val="0"/>
        </a:spcAft>
        <a:buClr>
          <a:schemeClr val="accent2"/>
        </a:buClr>
        <a:buSzPct val="65000"/>
        <a:buFont typeface="Wingdings" panose="05000000000000000000" pitchFamily="2" charset="2"/>
        <a:buChar char="¨"/>
        <a:defRPr sz="1800">
          <a:solidFill>
            <a:schemeClr val="tx1"/>
          </a:solidFill>
          <a:latin typeface="+mn-lt"/>
          <a:ea typeface="ＭＳ Ｐゴシック" charset="-128"/>
        </a:defRPr>
      </a:lvl2pPr>
      <a:lvl3pPr marL="857250" indent="-171450" algn="l" rtl="0" eaLnBrk="0" fontAlgn="base" hangingPunct="0">
        <a:spcBef>
          <a:spcPct val="20000"/>
        </a:spcBef>
        <a:spcAft>
          <a:spcPct val="0"/>
        </a:spcAft>
        <a:buClr>
          <a:schemeClr val="bg2"/>
        </a:buClr>
        <a:buSzPct val="65000"/>
        <a:buFont typeface="Wingdings" panose="05000000000000000000" pitchFamily="2" charset="2"/>
        <a:buChar char="n"/>
        <a:defRPr sz="1500">
          <a:solidFill>
            <a:schemeClr val="tx1"/>
          </a:solidFill>
          <a:latin typeface="+mn-lt"/>
          <a:ea typeface="ＭＳ Ｐゴシック" charset="-128"/>
        </a:defRPr>
      </a:lvl3pPr>
      <a:lvl4pPr marL="1200150" indent="-171450" algn="l" rtl="0" eaLnBrk="0" fontAlgn="base" hangingPunct="0">
        <a:spcBef>
          <a:spcPct val="20000"/>
        </a:spcBef>
        <a:spcAft>
          <a:spcPct val="0"/>
        </a:spcAft>
        <a:buClr>
          <a:schemeClr val="accent2"/>
        </a:buClr>
        <a:buSzPct val="70000"/>
        <a:buFont typeface="Wingdings" panose="05000000000000000000" pitchFamily="2" charset="2"/>
        <a:buChar char="¨"/>
        <a:defRPr sz="1500">
          <a:solidFill>
            <a:schemeClr val="tx1"/>
          </a:solidFill>
          <a:latin typeface="+mn-lt"/>
          <a:ea typeface="ＭＳ Ｐゴシック" charset="-128"/>
        </a:defRPr>
      </a:lvl4pPr>
      <a:lvl5pPr marL="1543050" indent="-171450" algn="l" rtl="0" eaLnBrk="0" fontAlgn="base" hangingPunct="0">
        <a:spcBef>
          <a:spcPct val="20000"/>
        </a:spcBef>
        <a:spcAft>
          <a:spcPct val="0"/>
        </a:spcAft>
        <a:buClr>
          <a:schemeClr val="bg2"/>
        </a:buClr>
        <a:buFont typeface="Wingdings" panose="05000000000000000000" pitchFamily="2" charset="2"/>
        <a:buChar char="§"/>
        <a:defRPr sz="1500">
          <a:solidFill>
            <a:schemeClr val="tx1"/>
          </a:solidFill>
          <a:latin typeface="+mn-lt"/>
          <a:ea typeface="ＭＳ Ｐゴシック" charset="-128"/>
        </a:defRPr>
      </a:lvl5pPr>
      <a:lvl6pPr marL="1885950" indent="-171450" algn="l" rtl="0" fontAlgn="base">
        <a:spcBef>
          <a:spcPct val="20000"/>
        </a:spcBef>
        <a:spcAft>
          <a:spcPct val="0"/>
        </a:spcAft>
        <a:buClr>
          <a:schemeClr val="bg2"/>
        </a:buClr>
        <a:buFont typeface="Wingdings" charset="2"/>
        <a:buChar char="§"/>
        <a:defRPr sz="1500">
          <a:solidFill>
            <a:schemeClr val="tx1"/>
          </a:solidFill>
          <a:latin typeface="+mn-lt"/>
          <a:ea typeface="ＭＳ Ｐゴシック" charset="-128"/>
        </a:defRPr>
      </a:lvl6pPr>
      <a:lvl7pPr marL="2228850" indent="-171450" algn="l" rtl="0" fontAlgn="base">
        <a:spcBef>
          <a:spcPct val="20000"/>
        </a:spcBef>
        <a:spcAft>
          <a:spcPct val="0"/>
        </a:spcAft>
        <a:buClr>
          <a:schemeClr val="bg2"/>
        </a:buClr>
        <a:buFont typeface="Wingdings" charset="2"/>
        <a:buChar char="§"/>
        <a:defRPr sz="1500">
          <a:solidFill>
            <a:schemeClr val="tx1"/>
          </a:solidFill>
          <a:latin typeface="+mn-lt"/>
          <a:ea typeface="ＭＳ Ｐゴシック" charset="-128"/>
        </a:defRPr>
      </a:lvl7pPr>
      <a:lvl8pPr marL="2571750" indent="-171450" algn="l" rtl="0" fontAlgn="base">
        <a:spcBef>
          <a:spcPct val="20000"/>
        </a:spcBef>
        <a:spcAft>
          <a:spcPct val="0"/>
        </a:spcAft>
        <a:buClr>
          <a:schemeClr val="bg2"/>
        </a:buClr>
        <a:buFont typeface="Wingdings" charset="2"/>
        <a:buChar char="§"/>
        <a:defRPr sz="1500">
          <a:solidFill>
            <a:schemeClr val="tx1"/>
          </a:solidFill>
          <a:latin typeface="+mn-lt"/>
          <a:ea typeface="ＭＳ Ｐゴシック" charset="-128"/>
        </a:defRPr>
      </a:lvl8pPr>
      <a:lvl9pPr marL="2914650" indent="-171450" algn="l" rtl="0" fontAlgn="base">
        <a:spcBef>
          <a:spcPct val="20000"/>
        </a:spcBef>
        <a:spcAft>
          <a:spcPct val="0"/>
        </a:spcAft>
        <a:buClr>
          <a:schemeClr val="bg2"/>
        </a:buClr>
        <a:buFont typeface="Wingdings" charset="2"/>
        <a:buChar char="§"/>
        <a:defRPr sz="1500">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11970" name="Picture 2" descr="Border top"/>
          <p:cNvPicPr>
            <a:picLocks noChangeAspect="1" noChangeArrowheads="1"/>
          </p:cNvPicPr>
          <p:nvPr userDrawn="1"/>
        </p:nvPicPr>
        <p:blipFill>
          <a:blip r:embed="rId13" cstate="print"/>
          <a:srcRect/>
          <a:stretch>
            <a:fillRect/>
          </a:stretch>
        </p:blipFill>
        <p:spPr bwMode="auto">
          <a:xfrm>
            <a:off x="152400" y="152400"/>
            <a:ext cx="8839200" cy="665163"/>
          </a:xfrm>
          <a:prstGeom prst="rect">
            <a:avLst/>
          </a:prstGeom>
          <a:noFill/>
        </p:spPr>
      </p:pic>
      <p:sp>
        <p:nvSpPr>
          <p:cNvPr id="211971" name="Rectangle 3"/>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900"/>
            </a:lvl1pPr>
          </a:lstStyle>
          <a:p>
            <a:endParaRPr lang="en-US">
              <a:solidFill>
                <a:srgbClr val="000000"/>
              </a:solidFill>
              <a:latin typeface="Arial"/>
              <a:ea typeface="+mn-ea"/>
              <a:cs typeface="+mn-cs"/>
            </a:endParaRPr>
          </a:p>
        </p:txBody>
      </p:sp>
      <p:sp>
        <p:nvSpPr>
          <p:cNvPr id="211972" name="Rectangle 4"/>
          <p:cNvSpPr>
            <a:spLocks noGrp="1" noChangeArrowheads="1"/>
          </p:cNvSpPr>
          <p:nvPr>
            <p:ph type="sldNum" sz="quarter" idx="4"/>
          </p:nvPr>
        </p:nvSpPr>
        <p:spPr bwMode="auto">
          <a:xfrm>
            <a:off x="6553200" y="6248400"/>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900">
                <a:latin typeface="Arial Black" pitchFamily="28" charset="0"/>
              </a:defRPr>
            </a:lvl1pPr>
          </a:lstStyle>
          <a:p>
            <a:fld id="{75E9DEBE-F014-4122-924F-540D7CA388EF}" type="slidenum">
              <a:rPr lang="en-US">
                <a:solidFill>
                  <a:srgbClr val="000000"/>
                </a:solidFill>
                <a:ea typeface="+mn-ea"/>
                <a:cs typeface="+mn-cs"/>
              </a:rPr>
              <a:pPr/>
              <a:t>‹#›</a:t>
            </a:fld>
            <a:endParaRPr lang="en-US">
              <a:solidFill>
                <a:srgbClr val="000000"/>
              </a:solidFill>
              <a:ea typeface="+mn-ea"/>
              <a:cs typeface="+mn-cs"/>
            </a:endParaRPr>
          </a:p>
        </p:txBody>
      </p:sp>
      <p:sp>
        <p:nvSpPr>
          <p:cNvPr id="211973" name="Rectangle 5"/>
          <p:cNvSpPr>
            <a:spLocks noGrp="1" noChangeArrowheads="1"/>
          </p:cNvSpPr>
          <p:nvPr>
            <p:ph type="title"/>
          </p:nvPr>
        </p:nvSpPr>
        <p:spPr bwMode="auto">
          <a:xfrm>
            <a:off x="457200" y="1066800"/>
            <a:ext cx="8229600" cy="990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title style</a:t>
            </a:r>
          </a:p>
        </p:txBody>
      </p:sp>
      <p:sp>
        <p:nvSpPr>
          <p:cNvPr id="211974" name="Rectangle 6"/>
          <p:cNvSpPr>
            <a:spLocks noGrp="1" noChangeArrowheads="1"/>
          </p:cNvSpPr>
          <p:nvPr>
            <p:ph type="body" idx="1"/>
          </p:nvPr>
        </p:nvSpPr>
        <p:spPr bwMode="auto">
          <a:xfrm>
            <a:off x="457200" y="1981200"/>
            <a:ext cx="8229600" cy="3886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1975" name="Rectangle 7"/>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eaLnBrk="1" hangingPunct="1">
              <a:defRPr sz="900"/>
            </a:lvl1pPr>
          </a:lstStyle>
          <a:p>
            <a:endParaRPr lang="en-US">
              <a:solidFill>
                <a:srgbClr val="000000"/>
              </a:solidFill>
              <a:latin typeface="Arial"/>
              <a:ea typeface="+mn-ea"/>
              <a:cs typeface="+mn-cs"/>
            </a:endParaRPr>
          </a:p>
        </p:txBody>
      </p:sp>
    </p:spTree>
    <p:extLst>
      <p:ext uri="{BB962C8B-B14F-4D97-AF65-F5344CB8AC3E}">
        <p14:creationId xmlns:p14="http://schemas.microsoft.com/office/powerpoint/2010/main" val="1322266080"/>
      </p:ext>
    </p:extLst>
  </p:cSld>
  <p:clrMap bg1="lt1" tx1="dk1" bg2="lt2" tx2="dk2" accent1="accent1" accent2="accent2" accent3="accent3" accent4="accent4" accent5="accent5" accent6="accent6" hlink="hlink" folHlink="folHlink"/>
  <p:sldLayoutIdLst>
    <p:sldLayoutId id="2147484012" r:id="rId1"/>
    <p:sldLayoutId id="2147484013" r:id="rId2"/>
    <p:sldLayoutId id="2147484014" r:id="rId3"/>
    <p:sldLayoutId id="2147484015" r:id="rId4"/>
    <p:sldLayoutId id="2147484016" r:id="rId5"/>
    <p:sldLayoutId id="2147484017" r:id="rId6"/>
    <p:sldLayoutId id="2147484018" r:id="rId7"/>
    <p:sldLayoutId id="2147484019" r:id="rId8"/>
    <p:sldLayoutId id="2147484020" r:id="rId9"/>
    <p:sldLayoutId id="2147484021" r:id="rId10"/>
    <p:sldLayoutId id="2147484022" r:id="rId11"/>
  </p:sldLayoutIdLst>
  <p:transition spd="slow">
    <p:fade/>
  </p:transition>
  <p:txStyles>
    <p:titleStyle>
      <a:lvl1pPr algn="l" rtl="0" fontAlgn="base">
        <a:spcBef>
          <a:spcPct val="0"/>
        </a:spcBef>
        <a:spcAft>
          <a:spcPct val="0"/>
        </a:spcAft>
        <a:defRPr sz="3000">
          <a:solidFill>
            <a:schemeClr val="tx1"/>
          </a:solidFill>
          <a:latin typeface="+mj-lt"/>
          <a:ea typeface="+mj-ea"/>
          <a:cs typeface="+mj-cs"/>
        </a:defRPr>
      </a:lvl1pPr>
      <a:lvl2pPr algn="l" rtl="0" fontAlgn="base">
        <a:spcBef>
          <a:spcPct val="0"/>
        </a:spcBef>
        <a:spcAft>
          <a:spcPct val="0"/>
        </a:spcAft>
        <a:defRPr sz="3000">
          <a:solidFill>
            <a:schemeClr val="tx1"/>
          </a:solidFill>
          <a:latin typeface="Arial" charset="0"/>
        </a:defRPr>
      </a:lvl2pPr>
      <a:lvl3pPr algn="l" rtl="0" fontAlgn="base">
        <a:spcBef>
          <a:spcPct val="0"/>
        </a:spcBef>
        <a:spcAft>
          <a:spcPct val="0"/>
        </a:spcAft>
        <a:defRPr sz="3000">
          <a:solidFill>
            <a:schemeClr val="tx1"/>
          </a:solidFill>
          <a:latin typeface="Arial" charset="0"/>
        </a:defRPr>
      </a:lvl3pPr>
      <a:lvl4pPr algn="l" rtl="0" fontAlgn="base">
        <a:spcBef>
          <a:spcPct val="0"/>
        </a:spcBef>
        <a:spcAft>
          <a:spcPct val="0"/>
        </a:spcAft>
        <a:defRPr sz="3000">
          <a:solidFill>
            <a:schemeClr val="tx1"/>
          </a:solidFill>
          <a:latin typeface="Arial" charset="0"/>
        </a:defRPr>
      </a:lvl4pPr>
      <a:lvl5pPr algn="l" rtl="0" fontAlgn="base">
        <a:spcBef>
          <a:spcPct val="0"/>
        </a:spcBef>
        <a:spcAft>
          <a:spcPct val="0"/>
        </a:spcAft>
        <a:defRPr sz="3000">
          <a:solidFill>
            <a:schemeClr val="tx1"/>
          </a:solidFill>
          <a:latin typeface="Arial" charset="0"/>
        </a:defRPr>
      </a:lvl5pPr>
      <a:lvl6pPr marL="342900" algn="l" rtl="0" fontAlgn="base">
        <a:spcBef>
          <a:spcPct val="0"/>
        </a:spcBef>
        <a:spcAft>
          <a:spcPct val="0"/>
        </a:spcAft>
        <a:defRPr sz="3000">
          <a:solidFill>
            <a:schemeClr val="tx1"/>
          </a:solidFill>
          <a:latin typeface="Arial" charset="0"/>
        </a:defRPr>
      </a:lvl6pPr>
      <a:lvl7pPr marL="685800" algn="l" rtl="0" fontAlgn="base">
        <a:spcBef>
          <a:spcPct val="0"/>
        </a:spcBef>
        <a:spcAft>
          <a:spcPct val="0"/>
        </a:spcAft>
        <a:defRPr sz="3000">
          <a:solidFill>
            <a:schemeClr val="tx1"/>
          </a:solidFill>
          <a:latin typeface="Arial" charset="0"/>
        </a:defRPr>
      </a:lvl7pPr>
      <a:lvl8pPr marL="1028700" algn="l" rtl="0" fontAlgn="base">
        <a:spcBef>
          <a:spcPct val="0"/>
        </a:spcBef>
        <a:spcAft>
          <a:spcPct val="0"/>
        </a:spcAft>
        <a:defRPr sz="3000">
          <a:solidFill>
            <a:schemeClr val="tx1"/>
          </a:solidFill>
          <a:latin typeface="Arial" charset="0"/>
        </a:defRPr>
      </a:lvl8pPr>
      <a:lvl9pPr marL="1371600" algn="l" rtl="0" fontAlgn="base">
        <a:spcBef>
          <a:spcPct val="0"/>
        </a:spcBef>
        <a:spcAft>
          <a:spcPct val="0"/>
        </a:spcAft>
        <a:defRPr sz="3000">
          <a:solidFill>
            <a:schemeClr val="tx1"/>
          </a:solidFill>
          <a:latin typeface="Arial" charset="0"/>
        </a:defRPr>
      </a:lvl9pPr>
    </p:titleStyle>
    <p:bodyStyle>
      <a:lvl1pPr marL="257175" indent="-257175" algn="l" rtl="0" fontAlgn="base">
        <a:spcBef>
          <a:spcPct val="20000"/>
        </a:spcBef>
        <a:spcAft>
          <a:spcPct val="0"/>
        </a:spcAft>
        <a:buClr>
          <a:schemeClr val="bg2"/>
        </a:buClr>
        <a:buSzPct val="75000"/>
        <a:buFont typeface="Wingdings" pitchFamily="28" charset="2"/>
        <a:buChar char="n"/>
        <a:defRPr sz="1800">
          <a:solidFill>
            <a:schemeClr val="tx1"/>
          </a:solidFill>
          <a:latin typeface="+mn-lt"/>
          <a:ea typeface="+mn-ea"/>
          <a:cs typeface="+mn-cs"/>
        </a:defRPr>
      </a:lvl1pPr>
      <a:lvl2pPr marL="557213" indent="-214313" algn="l" rtl="0" fontAlgn="base">
        <a:spcBef>
          <a:spcPct val="20000"/>
        </a:spcBef>
        <a:spcAft>
          <a:spcPct val="0"/>
        </a:spcAft>
        <a:buClr>
          <a:schemeClr val="accent2"/>
        </a:buClr>
        <a:buSzPct val="65000"/>
        <a:buFont typeface="Wingdings" pitchFamily="28" charset="2"/>
        <a:buChar char="¨"/>
        <a:defRPr sz="1800">
          <a:solidFill>
            <a:schemeClr val="tx1"/>
          </a:solidFill>
          <a:latin typeface="+mn-lt"/>
        </a:defRPr>
      </a:lvl2pPr>
      <a:lvl3pPr marL="857250" indent="-171450" algn="l" rtl="0" fontAlgn="base">
        <a:spcBef>
          <a:spcPct val="20000"/>
        </a:spcBef>
        <a:spcAft>
          <a:spcPct val="0"/>
        </a:spcAft>
        <a:buClr>
          <a:schemeClr val="bg2"/>
        </a:buClr>
        <a:buSzPct val="65000"/>
        <a:buFont typeface="Wingdings" pitchFamily="28" charset="2"/>
        <a:buChar char="n"/>
        <a:defRPr sz="1500">
          <a:solidFill>
            <a:schemeClr val="tx1"/>
          </a:solidFill>
          <a:latin typeface="+mn-lt"/>
        </a:defRPr>
      </a:lvl3pPr>
      <a:lvl4pPr marL="1200150" indent="-171450" algn="l" rtl="0" fontAlgn="base">
        <a:spcBef>
          <a:spcPct val="20000"/>
        </a:spcBef>
        <a:spcAft>
          <a:spcPct val="0"/>
        </a:spcAft>
        <a:buClr>
          <a:schemeClr val="accent2"/>
        </a:buClr>
        <a:buSzPct val="70000"/>
        <a:buFont typeface="Wingdings" pitchFamily="28" charset="2"/>
        <a:buChar char="¨"/>
        <a:defRPr sz="1500">
          <a:solidFill>
            <a:schemeClr val="tx1"/>
          </a:solidFill>
          <a:latin typeface="+mn-lt"/>
        </a:defRPr>
      </a:lvl4pPr>
      <a:lvl5pPr marL="1543050" indent="-171450" algn="l" rtl="0" fontAlgn="base">
        <a:spcBef>
          <a:spcPct val="20000"/>
        </a:spcBef>
        <a:spcAft>
          <a:spcPct val="0"/>
        </a:spcAft>
        <a:buClr>
          <a:schemeClr val="bg2"/>
        </a:buClr>
        <a:buFont typeface="Wingdings" pitchFamily="28" charset="2"/>
        <a:buChar char="§"/>
        <a:defRPr sz="1500">
          <a:solidFill>
            <a:schemeClr val="tx1"/>
          </a:solidFill>
          <a:latin typeface="+mn-lt"/>
        </a:defRPr>
      </a:lvl5pPr>
      <a:lvl6pPr marL="1885950" indent="-171450" algn="l" rtl="0" fontAlgn="base">
        <a:spcBef>
          <a:spcPct val="20000"/>
        </a:spcBef>
        <a:spcAft>
          <a:spcPct val="0"/>
        </a:spcAft>
        <a:buClr>
          <a:schemeClr val="bg2"/>
        </a:buClr>
        <a:buFont typeface="Wingdings" pitchFamily="28" charset="2"/>
        <a:buChar char="§"/>
        <a:defRPr sz="1500">
          <a:solidFill>
            <a:schemeClr val="tx1"/>
          </a:solidFill>
          <a:latin typeface="+mn-lt"/>
        </a:defRPr>
      </a:lvl6pPr>
      <a:lvl7pPr marL="2228850" indent="-171450" algn="l" rtl="0" fontAlgn="base">
        <a:spcBef>
          <a:spcPct val="20000"/>
        </a:spcBef>
        <a:spcAft>
          <a:spcPct val="0"/>
        </a:spcAft>
        <a:buClr>
          <a:schemeClr val="bg2"/>
        </a:buClr>
        <a:buFont typeface="Wingdings" pitchFamily="28" charset="2"/>
        <a:buChar char="§"/>
        <a:defRPr sz="1500">
          <a:solidFill>
            <a:schemeClr val="tx1"/>
          </a:solidFill>
          <a:latin typeface="+mn-lt"/>
        </a:defRPr>
      </a:lvl7pPr>
      <a:lvl8pPr marL="2571750" indent="-171450" algn="l" rtl="0" fontAlgn="base">
        <a:spcBef>
          <a:spcPct val="20000"/>
        </a:spcBef>
        <a:spcAft>
          <a:spcPct val="0"/>
        </a:spcAft>
        <a:buClr>
          <a:schemeClr val="bg2"/>
        </a:buClr>
        <a:buFont typeface="Wingdings" pitchFamily="28" charset="2"/>
        <a:buChar char="§"/>
        <a:defRPr sz="1500">
          <a:solidFill>
            <a:schemeClr val="tx1"/>
          </a:solidFill>
          <a:latin typeface="+mn-lt"/>
        </a:defRPr>
      </a:lvl8pPr>
      <a:lvl9pPr marL="2914650" indent="-171450" algn="l" rtl="0" fontAlgn="base">
        <a:spcBef>
          <a:spcPct val="20000"/>
        </a:spcBef>
        <a:spcAft>
          <a:spcPct val="0"/>
        </a:spcAft>
        <a:buClr>
          <a:schemeClr val="bg2"/>
        </a:buClr>
        <a:buFont typeface="Wingdings" pitchFamily="28" charset="2"/>
        <a:buChar char="§"/>
        <a:defRPr sz="1500">
          <a:solidFill>
            <a:schemeClr val="tx1"/>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3" Type="http://schemas.openxmlformats.org/officeDocument/2006/relationships/hyperlink" Target="https://nih-my.sharepoint.com/:f:/g/personal/conlanlo_nih_gov/Eu3tdJSUvxpMslQ6f3V4y08BWxO1Xf7RMi2Z5KcFeDsoRQ?e=vUCmth" TargetMode="External"/><Relationship Id="rId2" Type="http://schemas.openxmlformats.org/officeDocument/2006/relationships/hyperlink" Target="https://nih-my.sharepoint.com/:f:/g/personal/conlanlo_nih_gov/EjAa_B0XRVNLn6uSaENJzVQBhICSAtixgNykknGCjGLFLA?e=U0ffup" TargetMode="Externa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05.xml.rels><?xml version="1.0" encoding="UTF-8" standalone="yes"?>
<Relationships xmlns="http://schemas.openxmlformats.org/package/2006/relationships"><Relationship Id="rId8" Type="http://schemas.openxmlformats.org/officeDocument/2006/relationships/hyperlink" Target="https://nih-my.sharepoint.com/:f:/g/personal/conlanlo_nih_gov/EhKmezI_LIlGgF9Aqbqfm3gBDUaxabnW4NeI7EX6oS1pGg?e=GIqkZU" TargetMode="External"/><Relationship Id="rId3" Type="http://schemas.openxmlformats.org/officeDocument/2006/relationships/diagramLayout" Target="../diagrams/layout3.xml"/><Relationship Id="rId7" Type="http://schemas.openxmlformats.org/officeDocument/2006/relationships/hyperlink" Target="https://nih-my.sharepoint.com/:f:/g/personal/conlanlo_nih_gov/Ep4wIk8Xkg1LkWsBmSUDT3sB1ItqiIVtYNPFwbcuFZueag?e=9ZySn9" TargetMode="Externa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hyperlink" Target="https://www.linkedin.com/pulse/14-simple-expectations-great-employees-have-boss-bernard-marr/"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1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8" Type="http://schemas.openxmlformats.org/officeDocument/2006/relationships/hyperlink" Target="https://en.wikipedia.org/wiki/Independence" TargetMode="External"/><Relationship Id="rId13" Type="http://schemas.openxmlformats.org/officeDocument/2006/relationships/hyperlink" Target="https://en.wikipedia.org/wiki/Saving" TargetMode="External"/><Relationship Id="rId3" Type="http://schemas.openxmlformats.org/officeDocument/2006/relationships/hyperlink" Target="https://en.wikipedia.org/wiki/Curiosity" TargetMode="External"/><Relationship Id="rId7" Type="http://schemas.openxmlformats.org/officeDocument/2006/relationships/hyperlink" Target="https://en.wikipedia.org/wiki/Idealism" TargetMode="External"/><Relationship Id="rId12" Type="http://schemas.openxmlformats.org/officeDocument/2006/relationships/hyperlink" Target="https://en.wikipedia.org/wiki/Romance_(love)" TargetMode="External"/><Relationship Id="rId17" Type="http://schemas.openxmlformats.org/officeDocument/2006/relationships/hyperlink" Target="https://en.wikipedia.org/wiki/Vengeance_(concept)" TargetMode="External"/><Relationship Id="rId2" Type="http://schemas.openxmlformats.org/officeDocument/2006/relationships/hyperlink" Target="https://en.wikipedia.org/wiki/Acceptance" TargetMode="External"/><Relationship Id="rId16" Type="http://schemas.openxmlformats.org/officeDocument/2006/relationships/hyperlink" Target="https://en.wikipedia.org/wiki/Tranquility" TargetMode="External"/><Relationship Id="rId1" Type="http://schemas.openxmlformats.org/officeDocument/2006/relationships/slideLayout" Target="../slideLayouts/slideLayout2.xml"/><Relationship Id="rId6" Type="http://schemas.openxmlformats.org/officeDocument/2006/relationships/hyperlink" Target="https://en.wikipedia.org/wiki/Honor" TargetMode="External"/><Relationship Id="rId11" Type="http://schemas.openxmlformats.org/officeDocument/2006/relationships/hyperlink" Target="https://en.wikipedia.org/wiki/Power_(social_and_political)" TargetMode="External"/><Relationship Id="rId5" Type="http://schemas.openxmlformats.org/officeDocument/2006/relationships/hyperlink" Target="https://en.wikipedia.org/wiki/Family" TargetMode="External"/><Relationship Id="rId15" Type="http://schemas.openxmlformats.org/officeDocument/2006/relationships/hyperlink" Target="https://en.wikipedia.org/wiki/Social_status" TargetMode="External"/><Relationship Id="rId10" Type="http://schemas.openxmlformats.org/officeDocument/2006/relationships/hyperlink" Target="https://en.wikipedia.org/wiki/Physical_activity" TargetMode="External"/><Relationship Id="rId4" Type="http://schemas.openxmlformats.org/officeDocument/2006/relationships/hyperlink" Target="https://en.wikipedia.org/wiki/Eating" TargetMode="External"/><Relationship Id="rId9" Type="http://schemas.openxmlformats.org/officeDocument/2006/relationships/hyperlink" Target="https://en.wikipedia.org/wiki/Social_order" TargetMode="External"/><Relationship Id="rId14" Type="http://schemas.openxmlformats.org/officeDocument/2006/relationships/hyperlink" Target="https://en.wikipedia.org/wiki/Social_relation" TargetMode="Externa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hyperlink" Target="http://www.ncbi.nlm.nih.gov/pubmed/?term=managing+knowledge-intensive+workers" TargetMode="External"/><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147.xml.rels><?xml version="1.0" encoding="UTF-8" standalone="yes"?>
<Relationships xmlns="http://schemas.openxmlformats.org/package/2006/relationships"><Relationship Id="rId2" Type="http://schemas.openxmlformats.org/officeDocument/2006/relationships/hyperlink" Target="http://www.training.nih.gov/" TargetMode="External"/><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57.xml"/><Relationship Id="rId1" Type="http://schemas.openxmlformats.org/officeDocument/2006/relationships/slideLayout" Target="../slideLayouts/slideLayout2.xml"/><Relationship Id="rId4" Type="http://schemas.openxmlformats.org/officeDocument/2006/relationships/image" Target="../media/image18.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58.xml"/><Relationship Id="rId1" Type="http://schemas.openxmlformats.org/officeDocument/2006/relationships/slideLayout" Target="../slideLayouts/slideLayout2.xml"/><Relationship Id="rId5" Type="http://schemas.openxmlformats.org/officeDocument/2006/relationships/image" Target="../media/image21.tiff"/><Relationship Id="rId4" Type="http://schemas.openxmlformats.org/officeDocument/2006/relationships/image" Target="../media/image20.tiff"/></Relationships>
</file>

<file path=ppt/slides/_rels/slide151.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59.xml"/><Relationship Id="rId1" Type="http://schemas.openxmlformats.org/officeDocument/2006/relationships/slideLayout" Target="../slideLayouts/slideLayout2.xml"/><Relationship Id="rId4" Type="http://schemas.openxmlformats.org/officeDocument/2006/relationships/image" Target="../media/image23.tif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www.management-mentors.com/resources/coaching-mentoring-differences/"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www.nytimes.com/2013/04/14/jobs/sponsors-seen-as-crucial-for-womens-career-advancement.html?_r=0"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hyperlink" Target="http://www.unh.edu/emotional_intelligence/"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wisdomcouncils.com/wordpress/?p=239"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hbr.org/2011/06/building-a-resilient-organizat"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3" Type="http://schemas.openxmlformats.org/officeDocument/2006/relationships/hyperlink" Target="http://humanresources.about.com/"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hyperlink" Target="http://www.admin.mtu.edu/hro/forms/whatyoucanandcantasklongversionmay05.pdf" TargetMode="External"/></Relationships>
</file>

<file path=ppt/slides/_rels/slide94.xml.rels><?xml version="1.0" encoding="UTF-8" standalone="yes"?>
<Relationships xmlns="http://schemas.openxmlformats.org/package/2006/relationships"><Relationship Id="rId3" Type="http://schemas.openxmlformats.org/officeDocument/2006/relationships/hyperlink" Target="http://www.eeoc.gov/facts/qanda.html" TargetMode="External"/><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hyperlink" Target="http://www.psc-cfp.gc.ca/ppc-cpp/acs-cmptnc-evl-cmptnc/strctr-slctn-eng.htm" TargetMode="Externa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hyperlink" Target="https://www.aamc.org/what-we-do/mission-areas/medical-education/conducting-interviews-during-coronavirus-pandemic" TargetMode="Externa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2" Type="http://schemas.openxmlformats.org/officeDocument/2006/relationships/hyperlink" Target="https://ofew.berkeley.edu/recruitment/contributions-diversity/rubric-assessing-candidate-contributions-diversity-equity-and"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90600" y="914400"/>
            <a:ext cx="8305800" cy="2209800"/>
          </a:xfrm>
        </p:spPr>
        <p:txBody>
          <a:bodyPr/>
          <a:lstStyle/>
          <a:p>
            <a:r>
              <a:rPr lang="en-US" dirty="0"/>
              <a:t>Becoming a manager</a:t>
            </a:r>
            <a:br>
              <a:rPr lang="en-US" dirty="0"/>
            </a:br>
            <a:br>
              <a:rPr lang="en-US" dirty="0"/>
            </a:br>
            <a:br>
              <a:rPr lang="en-US" dirty="0"/>
            </a:br>
            <a:br>
              <a:rPr lang="en-US" dirty="0"/>
            </a:br>
            <a:r>
              <a:rPr lang="en-US" sz="2400" dirty="0">
                <a:solidFill>
                  <a:srgbClr val="92D050"/>
                </a:solidFill>
              </a:rPr>
              <a:t>Lori Conlan, PhD</a:t>
            </a:r>
            <a:br>
              <a:rPr lang="en-US" sz="2400" dirty="0">
                <a:solidFill>
                  <a:srgbClr val="92D050"/>
                </a:solidFill>
              </a:rPr>
            </a:br>
            <a:r>
              <a:rPr lang="en-US" sz="2400" dirty="0">
                <a:solidFill>
                  <a:srgbClr val="92D050"/>
                </a:solidFill>
              </a:rPr>
              <a:t>conlanlo@mail.nih.gov</a:t>
            </a:r>
          </a:p>
        </p:txBody>
      </p:sp>
    </p:spTree>
    <p:extLst>
      <p:ext uri="{BB962C8B-B14F-4D97-AF65-F5344CB8AC3E}">
        <p14:creationId xmlns:p14="http://schemas.microsoft.com/office/powerpoint/2010/main" val="4265298378"/>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600" dirty="0"/>
              <a:t>Journaling Exercise</a:t>
            </a:r>
          </a:p>
        </p:txBody>
      </p:sp>
      <p:sp>
        <p:nvSpPr>
          <p:cNvPr id="3" name="Content Placeholder 2"/>
          <p:cNvSpPr>
            <a:spLocks noGrp="1"/>
          </p:cNvSpPr>
          <p:nvPr>
            <p:ph idx="1"/>
          </p:nvPr>
        </p:nvSpPr>
        <p:spPr/>
        <p:txBody>
          <a:bodyPr/>
          <a:lstStyle/>
          <a:p>
            <a:pPr marL="0" indent="0" algn="ctr">
              <a:buNone/>
            </a:pPr>
            <a:r>
              <a:rPr lang="en-US" sz="3600" dirty="0"/>
              <a:t>What makes you happy at work?</a:t>
            </a:r>
          </a:p>
          <a:p>
            <a:pPr marL="0" indent="0" algn="ctr">
              <a:buNone/>
            </a:pPr>
            <a:r>
              <a:rPr lang="en-US" sz="3600" dirty="0"/>
              <a:t>What makes you unhappy at work?</a:t>
            </a:r>
          </a:p>
        </p:txBody>
      </p:sp>
      <p:sp>
        <p:nvSpPr>
          <p:cNvPr id="4" name="TextBox 3">
            <a:extLst>
              <a:ext uri="{FF2B5EF4-FFF2-40B4-BE49-F238E27FC236}">
                <a16:creationId xmlns:a16="http://schemas.microsoft.com/office/drawing/2014/main" id="{0C281C04-112C-4B43-BE51-67299D9817E8}"/>
              </a:ext>
            </a:extLst>
          </p:cNvPr>
          <p:cNvSpPr txBox="1"/>
          <p:nvPr/>
        </p:nvSpPr>
        <p:spPr>
          <a:xfrm>
            <a:off x="1676400" y="6096000"/>
            <a:ext cx="5404043" cy="461665"/>
          </a:xfrm>
          <a:prstGeom prst="rect">
            <a:avLst/>
          </a:prstGeom>
          <a:noFill/>
        </p:spPr>
        <p:txBody>
          <a:bodyPr wrap="none" rtlCol="0">
            <a:spAutoFit/>
          </a:bodyPr>
          <a:lstStyle/>
          <a:p>
            <a:r>
              <a:rPr lang="en-US" dirty="0"/>
              <a:t>What can we learn from this exercise?</a:t>
            </a:r>
          </a:p>
        </p:txBody>
      </p:sp>
    </p:spTree>
    <p:extLst>
      <p:ext uri="{BB962C8B-B14F-4D97-AF65-F5344CB8AC3E}">
        <p14:creationId xmlns:p14="http://schemas.microsoft.com/office/powerpoint/2010/main" val="2153429152"/>
      </p:ext>
    </p:extLst>
  </p:cSld>
  <p:clrMapOvr>
    <a:masterClrMapping/>
  </p:clrMapOvr>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32564054-08C8-3748-81DE-E8EF7A20E9D8}"/>
              </a:ext>
            </a:extLst>
          </p:cNvPr>
          <p:cNvGraphicFramePr>
            <a:graphicFrameLocks noGrp="1"/>
          </p:cNvGraphicFramePr>
          <p:nvPr>
            <p:ph idx="1"/>
          </p:nvPr>
        </p:nvGraphicFramePr>
        <p:xfrm>
          <a:off x="457200" y="1394460"/>
          <a:ext cx="8229600" cy="6659880"/>
        </p:xfrm>
        <a:graphic>
          <a:graphicData uri="http://schemas.openxmlformats.org/drawingml/2006/table">
            <a:tbl>
              <a:tblPr firstRow="1" bandRow="1">
                <a:tableStyleId>{5C22544A-7EE6-4342-B048-85BDC9FD1C3A}</a:tableStyleId>
              </a:tblPr>
              <a:tblGrid>
                <a:gridCol w="2057400">
                  <a:extLst>
                    <a:ext uri="{9D8B030D-6E8A-4147-A177-3AD203B41FA5}">
                      <a16:colId xmlns:a16="http://schemas.microsoft.com/office/drawing/2014/main" val="3283579358"/>
                    </a:ext>
                  </a:extLst>
                </a:gridCol>
                <a:gridCol w="2057400">
                  <a:extLst>
                    <a:ext uri="{9D8B030D-6E8A-4147-A177-3AD203B41FA5}">
                      <a16:colId xmlns:a16="http://schemas.microsoft.com/office/drawing/2014/main" val="517219337"/>
                    </a:ext>
                  </a:extLst>
                </a:gridCol>
                <a:gridCol w="2057400">
                  <a:extLst>
                    <a:ext uri="{9D8B030D-6E8A-4147-A177-3AD203B41FA5}">
                      <a16:colId xmlns:a16="http://schemas.microsoft.com/office/drawing/2014/main" val="3177953881"/>
                    </a:ext>
                  </a:extLst>
                </a:gridCol>
                <a:gridCol w="2057400">
                  <a:extLst>
                    <a:ext uri="{9D8B030D-6E8A-4147-A177-3AD203B41FA5}">
                      <a16:colId xmlns:a16="http://schemas.microsoft.com/office/drawing/2014/main" val="2748879466"/>
                    </a:ext>
                  </a:extLst>
                </a:gridCol>
              </a:tblGrid>
              <a:tr h="533400">
                <a:tc>
                  <a:txBody>
                    <a:bodyPr/>
                    <a:lstStyle/>
                    <a:p>
                      <a:r>
                        <a:rPr lang="en-US"/>
                        <a:t>Level 1</a:t>
                      </a:r>
                    </a:p>
                  </a:txBody>
                  <a:tcPr/>
                </a:tc>
                <a:tc>
                  <a:txBody>
                    <a:bodyPr/>
                    <a:lstStyle/>
                    <a:p>
                      <a:r>
                        <a:rPr lang="en-US"/>
                        <a:t>Level 2</a:t>
                      </a:r>
                    </a:p>
                  </a:txBody>
                  <a:tcPr/>
                </a:tc>
                <a:tc>
                  <a:txBody>
                    <a:bodyPr/>
                    <a:lstStyle/>
                    <a:p>
                      <a:r>
                        <a:rPr lang="en-US"/>
                        <a:t>Level 3</a:t>
                      </a:r>
                    </a:p>
                  </a:txBody>
                  <a:tcPr/>
                </a:tc>
                <a:tc>
                  <a:txBody>
                    <a:bodyPr/>
                    <a:lstStyle/>
                    <a:p>
                      <a:r>
                        <a:rPr lang="en-US"/>
                        <a:t>Level 4</a:t>
                      </a:r>
                    </a:p>
                  </a:txBody>
                  <a:tcPr/>
                </a:tc>
                <a:extLst>
                  <a:ext uri="{0D108BD9-81ED-4DB2-BD59-A6C34878D82A}">
                    <a16:rowId xmlns:a16="http://schemas.microsoft.com/office/drawing/2014/main" val="1636768481"/>
                  </a:ext>
                </a:extLst>
              </a:tr>
              <a:tr h="723900">
                <a:tc>
                  <a:txBody>
                    <a:bodyPr/>
                    <a:lstStyle/>
                    <a:p>
                      <a:r>
                        <a:rPr lang="en-US" sz="1200"/>
                        <a:t>Organizational pattern is not observable within the presentation.</a:t>
                      </a:r>
                    </a:p>
                  </a:txBody>
                  <a:tcPr/>
                </a:tc>
                <a:tc>
                  <a:txBody>
                    <a:bodyPr/>
                    <a:lstStyle/>
                    <a:p>
                      <a:r>
                        <a:rPr lang="en-US" sz="1200"/>
                        <a:t>Organizational pattern is intermittently observable within the presentation.</a:t>
                      </a:r>
                    </a:p>
                  </a:txBody>
                  <a:tcPr/>
                </a:tc>
                <a:tc>
                  <a:txBody>
                    <a:bodyPr/>
                    <a:lstStyle/>
                    <a:p>
                      <a:r>
                        <a:rPr lang="en-US" sz="1200"/>
                        <a:t>Organizational pattern is clearly and consistently observable within the presentation.</a:t>
                      </a:r>
                    </a:p>
                  </a:txBody>
                  <a:tcPr/>
                </a:tc>
                <a:tc>
                  <a:txBody>
                    <a:bodyPr/>
                    <a:lstStyle/>
                    <a:p>
                      <a:r>
                        <a:rPr lang="en-US" sz="1200"/>
                        <a:t>Organizational pattern is clearly and consistently observable and is skillful and makes the content of the presentation cohesive</a:t>
                      </a:r>
                    </a:p>
                  </a:txBody>
                  <a:tcPr/>
                </a:tc>
                <a:extLst>
                  <a:ext uri="{0D108BD9-81ED-4DB2-BD59-A6C34878D82A}">
                    <a16:rowId xmlns:a16="http://schemas.microsoft.com/office/drawing/2014/main" val="490081961"/>
                  </a:ext>
                </a:extLst>
              </a:tr>
              <a:tr h="762000">
                <a:tc>
                  <a:txBody>
                    <a:bodyPr/>
                    <a:lstStyle/>
                    <a:p>
                      <a:r>
                        <a:rPr lang="en-US" sz="1200"/>
                        <a:t>Delivery techniques detract from the understandability of the presentation, and speaker appears uncomfortable</a:t>
                      </a:r>
                    </a:p>
                  </a:txBody>
                  <a:tcPr/>
                </a:tc>
                <a:tc>
                  <a:txBody>
                    <a:bodyPr/>
                    <a:lstStyle/>
                    <a:p>
                      <a:r>
                        <a:rPr lang="en-US" sz="1200"/>
                        <a:t>Delivery techniques make the presentation understandable, and speaker appears tentative</a:t>
                      </a:r>
                    </a:p>
                  </a:txBody>
                  <a:tcPr/>
                </a:tc>
                <a:tc>
                  <a:txBody>
                    <a:bodyPr/>
                    <a:lstStyle/>
                    <a:p>
                      <a:r>
                        <a:rPr lang="en-US" sz="1200"/>
                        <a:t>Delivery techniques make the presentation interesting, and speaker appears comfortable.</a:t>
                      </a:r>
                    </a:p>
                  </a:txBody>
                  <a:tcPr/>
                </a:tc>
                <a:tc>
                  <a:txBody>
                    <a:bodyPr/>
                    <a:lstStyle/>
                    <a:p>
                      <a:r>
                        <a:rPr lang="en-US" sz="1200"/>
                        <a:t>Delivery techniques make the presentation compelling2 , and speaker appears polished4 and confident</a:t>
                      </a:r>
                    </a:p>
                  </a:txBody>
                  <a:tcPr/>
                </a:tc>
                <a:extLst>
                  <a:ext uri="{0D108BD9-81ED-4DB2-BD59-A6C34878D82A}">
                    <a16:rowId xmlns:a16="http://schemas.microsoft.com/office/drawing/2014/main" val="2264113130"/>
                  </a:ext>
                </a:extLst>
              </a:tr>
              <a:tr h="1028700">
                <a:tc>
                  <a:txBody>
                    <a:bodyPr/>
                    <a:lstStyle/>
                    <a:p>
                      <a:r>
                        <a:rPr lang="en-US" sz="1200"/>
                        <a:t>Insufficient supporting materials make reference to information or analysis that minimally supports the presentation or establishes the presenter’s credibility/authority on the topic.</a:t>
                      </a:r>
                    </a:p>
                  </a:txBody>
                  <a:tcPr/>
                </a:tc>
                <a:tc>
                  <a:txBody>
                    <a:bodyPr/>
                    <a:lstStyle/>
                    <a:p>
                      <a:r>
                        <a:rPr lang="en-US" sz="1200"/>
                        <a:t>Supporting materials make appropriate reference to information or analysis that partially supports the presentation or establishes the presenter’s credibility/authority on the topic.</a:t>
                      </a:r>
                    </a:p>
                  </a:txBody>
                  <a:tcPr/>
                </a:tc>
                <a:tc>
                  <a:txBody>
                    <a:bodyPr/>
                    <a:lstStyle/>
                    <a:p>
                      <a:r>
                        <a:rPr lang="en-US" sz="1200"/>
                        <a:t>Supporting materials make appropriate reference to information or analysis that generally supports the presentation or establishes the presenter’s credibility/authority on the topic.</a:t>
                      </a:r>
                    </a:p>
                  </a:txBody>
                  <a:tcPr/>
                </a:tc>
                <a:tc>
                  <a:txBody>
                    <a:bodyPr/>
                    <a:lstStyle/>
                    <a:p>
                      <a:r>
                        <a:rPr lang="en-US" sz="1200"/>
                        <a:t>A variety of types of supporting materials make appropriate reference to information or analysis that significantly supports the presentation or establishes the presenter’s credibility/authority on the topic.</a:t>
                      </a:r>
                    </a:p>
                  </a:txBody>
                  <a:tcPr/>
                </a:tc>
                <a:extLst>
                  <a:ext uri="{0D108BD9-81ED-4DB2-BD59-A6C34878D82A}">
                    <a16:rowId xmlns:a16="http://schemas.microsoft.com/office/drawing/2014/main" val="3939076305"/>
                  </a:ext>
                </a:extLst>
              </a:tr>
              <a:tr h="1028700">
                <a:tc>
                  <a:txBody>
                    <a:bodyPr/>
                    <a:lstStyle/>
                    <a:p>
                      <a:r>
                        <a:rPr lang="en-US" sz="1200"/>
                        <a:t>Purpose is absent; the presentation does not seem to know what it is about. Unifying principles do not exist.</a:t>
                      </a:r>
                    </a:p>
                  </a:txBody>
                  <a:tcPr/>
                </a:tc>
                <a:tc>
                  <a:txBody>
                    <a:bodyPr/>
                    <a:lstStyle/>
                    <a:p>
                      <a:r>
                        <a:rPr lang="en-US" sz="1200"/>
                        <a:t>Purpose is understandable but is neither reinforced nor memorable; purpose and evidence are generally aligned. </a:t>
                      </a:r>
                    </a:p>
                  </a:txBody>
                  <a:tcPr/>
                </a:tc>
                <a:tc>
                  <a:txBody>
                    <a:bodyPr/>
                    <a:lstStyle/>
                    <a:p>
                      <a:r>
                        <a:rPr lang="en-US" sz="1200"/>
                        <a:t>Purpose is clear and consistent; purpose and evidence are appropriately aligned.</a:t>
                      </a:r>
                    </a:p>
                  </a:txBody>
                  <a:tcPr/>
                </a:tc>
                <a:tc>
                  <a:txBody>
                    <a:bodyPr/>
                    <a:lstStyle/>
                    <a:p>
                      <a:r>
                        <a:rPr lang="en-US" sz="1200"/>
                        <a:t>Purpose is compelling, precisely stated, appropriately repeated, memorable, and strongly supported. Purpose and evidence are aligned well.</a:t>
                      </a:r>
                    </a:p>
                  </a:txBody>
                  <a:tcPr/>
                </a:tc>
                <a:extLst>
                  <a:ext uri="{0D108BD9-81ED-4DB2-BD59-A6C34878D82A}">
                    <a16:rowId xmlns:a16="http://schemas.microsoft.com/office/drawing/2014/main" val="2109260671"/>
                  </a:ext>
                </a:extLst>
              </a:tr>
              <a:tr h="102870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a:solidFill>
                            <a:schemeClr val="dk1"/>
                          </a:solidFill>
                          <a:effectLst/>
                          <a:latin typeface="+mn-lt"/>
                          <a:ea typeface="+mn-ea"/>
                          <a:cs typeface="+mn-cs"/>
                        </a:rPr>
                        <a:t>Presenter cannot address basic questions about the topic or addresses them in a superficial manner.</a:t>
                      </a:r>
                    </a:p>
                    <a:p>
                      <a:endParaRPr lang="en-US" sz="120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a:solidFill>
                            <a:schemeClr val="dk1"/>
                          </a:solidFill>
                          <a:effectLst/>
                          <a:latin typeface="+mn-lt"/>
                          <a:ea typeface="+mn-ea"/>
                          <a:cs typeface="+mn-cs"/>
                        </a:rPr>
                        <a:t>Presenter can address some questions about the topic, but with minimal thought or knowledge.</a:t>
                      </a:r>
                      <a:endParaRPr lang="en-US" sz="120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a:solidFill>
                            <a:schemeClr val="dk1"/>
                          </a:solidFill>
                          <a:effectLst/>
                          <a:latin typeface="+mn-lt"/>
                          <a:ea typeface="+mn-ea"/>
                          <a:cs typeface="+mn-cs"/>
                        </a:rPr>
                        <a:t>Presenter demonstrates an ability to address most questions in a thoughtful and effective manner.</a:t>
                      </a:r>
                    </a:p>
                    <a:p>
                      <a:endParaRPr lang="en-US" sz="120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a:solidFill>
                            <a:schemeClr val="dk1"/>
                          </a:solidFill>
                          <a:effectLst/>
                          <a:latin typeface="+mn-lt"/>
                          <a:ea typeface="+mn-ea"/>
                          <a:cs typeface="+mn-cs"/>
                        </a:rPr>
                        <a:t>Addresses all questions in a manner that demonstrates a thorough command of the topic(s) of the presentation.</a:t>
                      </a:r>
                    </a:p>
                    <a:p>
                      <a:endParaRPr lang="en-US" sz="1200"/>
                    </a:p>
                  </a:txBody>
                  <a:tcPr/>
                </a:tc>
                <a:extLst>
                  <a:ext uri="{0D108BD9-81ED-4DB2-BD59-A6C34878D82A}">
                    <a16:rowId xmlns:a16="http://schemas.microsoft.com/office/drawing/2014/main" val="1640157223"/>
                  </a:ext>
                </a:extLst>
              </a:tr>
            </a:tbl>
          </a:graphicData>
        </a:graphic>
      </p:graphicFrame>
      <p:sp>
        <p:nvSpPr>
          <p:cNvPr id="6" name="Rectangle 5">
            <a:extLst>
              <a:ext uri="{FF2B5EF4-FFF2-40B4-BE49-F238E27FC236}">
                <a16:creationId xmlns:a16="http://schemas.microsoft.com/office/drawing/2014/main" id="{C6444ED4-5D47-E14E-83F7-0AB3F5CE31E2}"/>
              </a:ext>
            </a:extLst>
          </p:cNvPr>
          <p:cNvSpPr/>
          <p:nvPr/>
        </p:nvSpPr>
        <p:spPr>
          <a:xfrm>
            <a:off x="228600" y="6627168"/>
            <a:ext cx="8686800" cy="230832"/>
          </a:xfrm>
          <a:prstGeom prst="rect">
            <a:avLst/>
          </a:prstGeom>
        </p:spPr>
        <p:txBody>
          <a:bodyPr wrap="square">
            <a:spAutoFit/>
          </a:bodyPr>
          <a:lstStyle/>
          <a:p>
            <a:r>
              <a:rPr lang="en-US" sz="900"/>
              <a:t>Based on the Association of American Colleges and Universities “Oral Communications VALUE Rubric.</a:t>
            </a:r>
          </a:p>
        </p:txBody>
      </p:sp>
      <p:sp>
        <p:nvSpPr>
          <p:cNvPr id="2" name="Rectangle 1">
            <a:extLst>
              <a:ext uri="{FF2B5EF4-FFF2-40B4-BE49-F238E27FC236}">
                <a16:creationId xmlns:a16="http://schemas.microsoft.com/office/drawing/2014/main" id="{06D36862-621C-4998-BAD3-FFA23CA714E3}"/>
              </a:ext>
            </a:extLst>
          </p:cNvPr>
          <p:cNvSpPr/>
          <p:nvPr/>
        </p:nvSpPr>
        <p:spPr>
          <a:xfrm>
            <a:off x="1097430" y="671021"/>
            <a:ext cx="6516529" cy="707886"/>
          </a:xfrm>
          <a:prstGeom prst="rect">
            <a:avLst/>
          </a:prstGeom>
        </p:spPr>
        <p:txBody>
          <a:bodyPr wrap="none">
            <a:spAutoFit/>
          </a:bodyPr>
          <a:lstStyle/>
          <a:p>
            <a:r>
              <a:rPr lang="en-US" sz="4000"/>
              <a:t>Example – Communication*</a:t>
            </a:r>
          </a:p>
        </p:txBody>
      </p:sp>
    </p:spTree>
    <p:extLst>
      <p:ext uri="{BB962C8B-B14F-4D97-AF65-F5344CB8AC3E}">
        <p14:creationId xmlns:p14="http://schemas.microsoft.com/office/powerpoint/2010/main" val="2338533433"/>
      </p:ext>
    </p:extLst>
  </p:cSld>
  <p:clrMapOvr>
    <a:masterClrMapping/>
  </p:clrMapOvr>
  <p:transition/>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10"/>
          <p:cNvSpPr>
            <a:spLocks noGrp="1" noChangeArrowheads="1"/>
          </p:cNvSpPr>
          <p:nvPr>
            <p:ph type="ctrTitle"/>
          </p:nvPr>
        </p:nvSpPr>
        <p:spPr>
          <a:xfrm>
            <a:off x="1447800" y="838200"/>
            <a:ext cx="7467600" cy="3886200"/>
          </a:xfrm>
          <a:noFill/>
        </p:spPr>
        <p:txBody>
          <a:bodyPr/>
          <a:lstStyle/>
          <a:p>
            <a:pPr eaLnBrk="1" hangingPunct="1"/>
            <a:r>
              <a:rPr lang="en-US" sz="4000" b="1" dirty="0"/>
              <a:t>Building Expectations: the key to motivating your staff</a:t>
            </a:r>
            <a:endParaRPr lang="en-US" sz="2000" b="1" dirty="0">
              <a:solidFill>
                <a:schemeClr val="accent2"/>
              </a:solidFill>
            </a:endParaRPr>
          </a:p>
        </p:txBody>
      </p:sp>
    </p:spTree>
    <p:extLst>
      <p:ext uri="{BB962C8B-B14F-4D97-AF65-F5344CB8AC3E}">
        <p14:creationId xmlns:p14="http://schemas.microsoft.com/office/powerpoint/2010/main" val="4207176615"/>
      </p:ext>
    </p:extLst>
  </p:cSld>
  <p:clrMapOvr>
    <a:masterClrMapping/>
  </p:clrMapOvr>
  <p:transition/>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838200"/>
            <a:ext cx="8229600" cy="990600"/>
          </a:xfrm>
        </p:spPr>
        <p:txBody>
          <a:bodyPr/>
          <a:lstStyle/>
          <a:p>
            <a:r>
              <a:rPr lang="en-US" dirty="0"/>
              <a:t>Goals important for the entire group</a:t>
            </a:r>
          </a:p>
        </p:txBody>
      </p:sp>
      <p:sp>
        <p:nvSpPr>
          <p:cNvPr id="3" name="Content Placeholder 2"/>
          <p:cNvSpPr>
            <a:spLocks noGrp="1"/>
          </p:cNvSpPr>
          <p:nvPr>
            <p:ph idx="1"/>
          </p:nvPr>
        </p:nvSpPr>
        <p:spPr/>
        <p:txBody>
          <a:bodyPr/>
          <a:lstStyle/>
          <a:p>
            <a:r>
              <a:rPr lang="en-US" dirty="0"/>
              <a:t>What is the goal of your unit</a:t>
            </a:r>
          </a:p>
          <a:p>
            <a:r>
              <a:rPr lang="en-US" dirty="0"/>
              <a:t>How does each person contribute to that goal</a:t>
            </a:r>
          </a:p>
          <a:p>
            <a:endParaRPr lang="en-US" dirty="0"/>
          </a:p>
          <a:p>
            <a:endParaRPr lang="en-US" dirty="0"/>
          </a:p>
          <a:p>
            <a:r>
              <a:rPr lang="en-US" dirty="0"/>
              <a:t>With the person next to you---discuss how your current supervisor talks about the group goals.  </a:t>
            </a:r>
          </a:p>
          <a:p>
            <a:pPr lvl="1"/>
            <a:r>
              <a:rPr lang="en-US" dirty="0"/>
              <a:t>What is good about what they do</a:t>
            </a:r>
          </a:p>
          <a:p>
            <a:pPr lvl="1"/>
            <a:r>
              <a:rPr lang="en-US" dirty="0"/>
              <a:t>What could be improved</a:t>
            </a:r>
          </a:p>
        </p:txBody>
      </p:sp>
    </p:spTree>
    <p:extLst>
      <p:ext uri="{BB962C8B-B14F-4D97-AF65-F5344CB8AC3E}">
        <p14:creationId xmlns:p14="http://schemas.microsoft.com/office/powerpoint/2010/main" val="2813863610"/>
      </p:ext>
    </p:extLst>
  </p:cSld>
  <p:clrMapOvr>
    <a:masterClrMapping/>
  </p:clrMapOvr>
  <p:transition/>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99047-1554-439A-9412-873651EA2450}"/>
              </a:ext>
            </a:extLst>
          </p:cNvPr>
          <p:cNvSpPr>
            <a:spLocks noGrp="1"/>
          </p:cNvSpPr>
          <p:nvPr>
            <p:ph type="title"/>
          </p:nvPr>
        </p:nvSpPr>
        <p:spPr/>
        <p:txBody>
          <a:bodyPr/>
          <a:lstStyle/>
          <a:p>
            <a:pPr algn="ctr"/>
            <a:r>
              <a:rPr lang="en-US" dirty="0"/>
              <a:t>Expectations = Communication</a:t>
            </a:r>
          </a:p>
        </p:txBody>
      </p:sp>
      <p:sp>
        <p:nvSpPr>
          <p:cNvPr id="3" name="Content Placeholder 2">
            <a:extLst>
              <a:ext uri="{FF2B5EF4-FFF2-40B4-BE49-F238E27FC236}">
                <a16:creationId xmlns:a16="http://schemas.microsoft.com/office/drawing/2014/main" id="{5D9C82F6-7B29-4A3D-AE0C-04C7F3078A95}"/>
              </a:ext>
            </a:extLst>
          </p:cNvPr>
          <p:cNvSpPr>
            <a:spLocks noGrp="1"/>
          </p:cNvSpPr>
          <p:nvPr>
            <p:ph idx="1"/>
          </p:nvPr>
        </p:nvSpPr>
        <p:spPr/>
        <p:txBody>
          <a:bodyPr/>
          <a:lstStyle/>
          <a:p>
            <a:r>
              <a:rPr lang="en-US" dirty="0">
                <a:hlinkClick r:id="rId2"/>
              </a:rPr>
              <a:t>Communication</a:t>
            </a:r>
            <a:endParaRPr lang="en-US" dirty="0"/>
          </a:p>
          <a:p>
            <a:r>
              <a:rPr lang="en-US" dirty="0">
                <a:hlinkClick r:id="rId3"/>
              </a:rPr>
              <a:t>Difficult Conversations</a:t>
            </a:r>
            <a:endParaRPr lang="en-US" dirty="0"/>
          </a:p>
        </p:txBody>
      </p:sp>
    </p:spTree>
    <p:extLst>
      <p:ext uri="{BB962C8B-B14F-4D97-AF65-F5344CB8AC3E}">
        <p14:creationId xmlns:p14="http://schemas.microsoft.com/office/powerpoint/2010/main" val="1150931432"/>
      </p:ext>
    </p:extLst>
  </p:cSld>
  <p:clrMapOvr>
    <a:masterClrMapping/>
  </p:clrMapOvr>
  <p:transition/>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C53B7-59FA-4C13-98EA-9029D7B6EB12}"/>
              </a:ext>
            </a:extLst>
          </p:cNvPr>
          <p:cNvSpPr>
            <a:spLocks noGrp="1"/>
          </p:cNvSpPr>
          <p:nvPr>
            <p:ph type="title"/>
          </p:nvPr>
        </p:nvSpPr>
        <p:spPr/>
        <p:txBody>
          <a:bodyPr/>
          <a:lstStyle/>
          <a:p>
            <a:pPr algn="ctr"/>
            <a:r>
              <a:rPr lang="en-US" dirty="0"/>
              <a:t>Domains of Work</a:t>
            </a:r>
          </a:p>
        </p:txBody>
      </p:sp>
      <p:graphicFrame>
        <p:nvGraphicFramePr>
          <p:cNvPr id="4" name="Content Placeholder 3">
            <a:extLst>
              <a:ext uri="{FF2B5EF4-FFF2-40B4-BE49-F238E27FC236}">
                <a16:creationId xmlns:a16="http://schemas.microsoft.com/office/drawing/2014/main" id="{A6043E87-9345-41C0-A4D7-4DAAA500CBEC}"/>
              </a:ext>
            </a:extLst>
          </p:cNvPr>
          <p:cNvGraphicFramePr>
            <a:graphicFrameLocks noGrp="1"/>
          </p:cNvGraphicFramePr>
          <p:nvPr>
            <p:ph sz="half" idx="1"/>
          </p:nvPr>
        </p:nvGraphicFramePr>
        <p:xfrm>
          <a:off x="457200" y="1981200"/>
          <a:ext cx="4038600" cy="3886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Content Placeholder 9">
            <a:extLst>
              <a:ext uri="{FF2B5EF4-FFF2-40B4-BE49-F238E27FC236}">
                <a16:creationId xmlns:a16="http://schemas.microsoft.com/office/drawing/2014/main" id="{EA147AB9-CAE9-4E06-A4D3-D71F8917D443}"/>
              </a:ext>
            </a:extLst>
          </p:cNvPr>
          <p:cNvSpPr>
            <a:spLocks noGrp="1"/>
          </p:cNvSpPr>
          <p:nvPr>
            <p:ph sz="half" idx="2"/>
          </p:nvPr>
        </p:nvSpPr>
        <p:spPr/>
        <p:txBody>
          <a:bodyPr/>
          <a:lstStyle/>
          <a:p>
            <a:pPr marL="0" indent="0">
              <a:buNone/>
            </a:pPr>
            <a:r>
              <a:rPr lang="en-US" sz="2400" dirty="0"/>
              <a:t>Do they have the skills to be successful at their level?</a:t>
            </a:r>
          </a:p>
          <a:p>
            <a:pPr marL="0" indent="0">
              <a:buNone/>
            </a:pPr>
            <a:endParaRPr lang="en-US" sz="2400" dirty="0"/>
          </a:p>
          <a:p>
            <a:pPr marL="0" indent="0">
              <a:buNone/>
            </a:pPr>
            <a:endParaRPr lang="en-US" sz="1200" dirty="0"/>
          </a:p>
          <a:p>
            <a:pPr marL="0" indent="0">
              <a:buNone/>
            </a:pPr>
            <a:r>
              <a:rPr lang="en-US" sz="2400" dirty="0"/>
              <a:t>Am I helping them fit the dynamics of my group?</a:t>
            </a:r>
          </a:p>
          <a:p>
            <a:pPr marL="0" indent="0">
              <a:buNone/>
            </a:pPr>
            <a:endParaRPr lang="en-US" sz="2400" dirty="0"/>
          </a:p>
          <a:p>
            <a:pPr marL="0" indent="0">
              <a:buNone/>
            </a:pPr>
            <a:endParaRPr lang="en-US" sz="1200" dirty="0"/>
          </a:p>
          <a:p>
            <a:pPr marL="0" indent="0">
              <a:buNone/>
            </a:pPr>
            <a:r>
              <a:rPr lang="en-US" sz="2400" dirty="0"/>
              <a:t>Will they be ready for their next step?</a:t>
            </a:r>
          </a:p>
        </p:txBody>
      </p:sp>
      <p:cxnSp>
        <p:nvCxnSpPr>
          <p:cNvPr id="7" name="Straight Arrow Connector 6">
            <a:extLst>
              <a:ext uri="{FF2B5EF4-FFF2-40B4-BE49-F238E27FC236}">
                <a16:creationId xmlns:a16="http://schemas.microsoft.com/office/drawing/2014/main" id="{671E3572-D21B-44DC-A5D9-0604228925C6}"/>
              </a:ext>
            </a:extLst>
          </p:cNvPr>
          <p:cNvCxnSpPr/>
          <p:nvPr/>
        </p:nvCxnSpPr>
        <p:spPr bwMode="auto">
          <a:xfrm>
            <a:off x="3429000" y="2438400"/>
            <a:ext cx="1066800" cy="0"/>
          </a:xfrm>
          <a:prstGeom prst="straightConnector1">
            <a:avLst/>
          </a:prstGeom>
          <a:solidFill>
            <a:schemeClr val="accent1"/>
          </a:solidFill>
          <a:ln w="82550"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 name="Straight Arrow Connector 7">
            <a:extLst>
              <a:ext uri="{FF2B5EF4-FFF2-40B4-BE49-F238E27FC236}">
                <a16:creationId xmlns:a16="http://schemas.microsoft.com/office/drawing/2014/main" id="{F4D57FF3-B72B-4A8F-93BC-70133BE31E47}"/>
              </a:ext>
            </a:extLst>
          </p:cNvPr>
          <p:cNvCxnSpPr/>
          <p:nvPr/>
        </p:nvCxnSpPr>
        <p:spPr bwMode="auto">
          <a:xfrm>
            <a:off x="3429000" y="3924300"/>
            <a:ext cx="1066800" cy="0"/>
          </a:xfrm>
          <a:prstGeom prst="straightConnector1">
            <a:avLst/>
          </a:prstGeom>
          <a:solidFill>
            <a:schemeClr val="accent1"/>
          </a:solidFill>
          <a:ln w="82550"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Straight Arrow Connector 8">
            <a:extLst>
              <a:ext uri="{FF2B5EF4-FFF2-40B4-BE49-F238E27FC236}">
                <a16:creationId xmlns:a16="http://schemas.microsoft.com/office/drawing/2014/main" id="{CE0EFD28-D506-4454-8C47-A1AFE293771F}"/>
              </a:ext>
            </a:extLst>
          </p:cNvPr>
          <p:cNvCxnSpPr/>
          <p:nvPr/>
        </p:nvCxnSpPr>
        <p:spPr bwMode="auto">
          <a:xfrm>
            <a:off x="3505200" y="5334000"/>
            <a:ext cx="1066800" cy="0"/>
          </a:xfrm>
          <a:prstGeom prst="straightConnector1">
            <a:avLst/>
          </a:prstGeom>
          <a:solidFill>
            <a:schemeClr val="accent1"/>
          </a:solidFill>
          <a:ln w="82550"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833688458"/>
      </p:ext>
    </p:extLst>
  </p:cSld>
  <p:clrMapOvr>
    <a:masterClrMapping/>
  </p:clrMapOvr>
  <p:transition/>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1BF5D-7FFC-448F-AC45-129D3112CB57}"/>
              </a:ext>
            </a:extLst>
          </p:cNvPr>
          <p:cNvSpPr>
            <a:spLocks noGrp="1"/>
          </p:cNvSpPr>
          <p:nvPr>
            <p:ph type="title"/>
          </p:nvPr>
        </p:nvSpPr>
        <p:spPr/>
        <p:txBody>
          <a:bodyPr/>
          <a:lstStyle/>
          <a:p>
            <a:pPr algn="ctr"/>
            <a:r>
              <a:rPr lang="en-US" dirty="0"/>
              <a:t>Stages of Work</a:t>
            </a:r>
          </a:p>
        </p:txBody>
      </p:sp>
      <p:graphicFrame>
        <p:nvGraphicFramePr>
          <p:cNvPr id="4" name="Content Placeholder 3">
            <a:extLst>
              <a:ext uri="{FF2B5EF4-FFF2-40B4-BE49-F238E27FC236}">
                <a16:creationId xmlns:a16="http://schemas.microsoft.com/office/drawing/2014/main" id="{12ABD7D6-E2B7-4C4A-9017-3D459F623850}"/>
              </a:ext>
            </a:extLst>
          </p:cNvPr>
          <p:cNvGraphicFramePr>
            <a:graphicFrameLocks noGrp="1"/>
          </p:cNvGraphicFramePr>
          <p:nvPr>
            <p:ph idx="1"/>
          </p:nvPr>
        </p:nvGraphicFramePr>
        <p:xfrm>
          <a:off x="457200" y="1981200"/>
          <a:ext cx="8229600" cy="3886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9CCC27B0-8EFF-4EA7-AE98-86475B51AB50}"/>
              </a:ext>
            </a:extLst>
          </p:cNvPr>
          <p:cNvSpPr txBox="1"/>
          <p:nvPr/>
        </p:nvSpPr>
        <p:spPr>
          <a:xfrm>
            <a:off x="-28575" y="5489138"/>
            <a:ext cx="9144000" cy="1292662"/>
          </a:xfrm>
          <a:prstGeom prst="rect">
            <a:avLst/>
          </a:prstGeom>
          <a:noFill/>
        </p:spPr>
        <p:txBody>
          <a:bodyPr wrap="square" rtlCol="0">
            <a:spAutoFit/>
          </a:bodyPr>
          <a:lstStyle/>
          <a:p>
            <a:pPr algn="ctr"/>
            <a:r>
              <a:rPr lang="en-US" sz="2600" dirty="0"/>
              <a:t>Before we can plan, we must understand our goals.</a:t>
            </a:r>
          </a:p>
          <a:p>
            <a:pPr algn="ctr"/>
            <a:r>
              <a:rPr lang="en-US" sz="2600" dirty="0">
                <a:hlinkClick r:id="rId7"/>
              </a:rPr>
              <a:t>Postdocs/Grads</a:t>
            </a:r>
            <a:br>
              <a:rPr lang="en-US" sz="2600" dirty="0"/>
            </a:br>
            <a:r>
              <a:rPr lang="en-US" sz="2600" dirty="0">
                <a:hlinkClick r:id="rId8"/>
              </a:rPr>
              <a:t>Postbacs</a:t>
            </a:r>
            <a:endParaRPr lang="en-US" sz="2600" dirty="0"/>
          </a:p>
        </p:txBody>
      </p:sp>
    </p:spTree>
    <p:extLst>
      <p:ext uri="{BB962C8B-B14F-4D97-AF65-F5344CB8AC3E}">
        <p14:creationId xmlns:p14="http://schemas.microsoft.com/office/powerpoint/2010/main" val="541889295"/>
      </p:ext>
    </p:extLst>
  </p:cSld>
  <p:clrMapOvr>
    <a:masterClrMapping/>
  </p:clrMapOvr>
  <p:transition/>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52CAA-279F-4BE6-A353-B2762330414D}"/>
              </a:ext>
            </a:extLst>
          </p:cNvPr>
          <p:cNvSpPr>
            <a:spLocks noGrp="1"/>
          </p:cNvSpPr>
          <p:nvPr>
            <p:ph type="title"/>
          </p:nvPr>
        </p:nvSpPr>
        <p:spPr/>
        <p:txBody>
          <a:bodyPr/>
          <a:lstStyle/>
          <a:p>
            <a:pPr algn="ctr"/>
            <a:r>
              <a:rPr lang="en-US" dirty="0"/>
              <a:t>Handouts</a:t>
            </a:r>
          </a:p>
        </p:txBody>
      </p:sp>
      <p:sp>
        <p:nvSpPr>
          <p:cNvPr id="3" name="Content Placeholder 2">
            <a:extLst>
              <a:ext uri="{FF2B5EF4-FFF2-40B4-BE49-F238E27FC236}">
                <a16:creationId xmlns:a16="http://schemas.microsoft.com/office/drawing/2014/main" id="{312D709A-FBBC-485C-9759-53A3A20ECD33}"/>
              </a:ext>
            </a:extLst>
          </p:cNvPr>
          <p:cNvSpPr>
            <a:spLocks noGrp="1"/>
          </p:cNvSpPr>
          <p:nvPr>
            <p:ph idx="1"/>
          </p:nvPr>
        </p:nvSpPr>
        <p:spPr/>
        <p:txBody>
          <a:bodyPr/>
          <a:lstStyle/>
          <a:p>
            <a:r>
              <a:rPr lang="en-US" dirty="0"/>
              <a:t>Group welcome letter from an NIH lab</a:t>
            </a:r>
          </a:p>
          <a:p>
            <a:r>
              <a:rPr lang="en-US" dirty="0"/>
              <a:t>Documents from Entering Mentoring</a:t>
            </a:r>
          </a:p>
          <a:p>
            <a:pPr lvl="1"/>
            <a:r>
              <a:rPr lang="en-US" dirty="0"/>
              <a:t>Mentor-Mentee Compact (group welcome letter)</a:t>
            </a:r>
          </a:p>
          <a:p>
            <a:pPr lvl="1"/>
            <a:r>
              <a:rPr lang="en-US" dirty="0"/>
              <a:t>Undergrad (good for </a:t>
            </a:r>
            <a:r>
              <a:rPr lang="en-US" dirty="0" err="1"/>
              <a:t>postbacs</a:t>
            </a:r>
            <a:r>
              <a:rPr lang="en-US" dirty="0"/>
              <a:t>)</a:t>
            </a:r>
          </a:p>
          <a:p>
            <a:pPr lvl="1"/>
            <a:r>
              <a:rPr lang="en-US" dirty="0"/>
              <a:t>Grad student</a:t>
            </a:r>
          </a:p>
          <a:p>
            <a:pPr lvl="1"/>
            <a:r>
              <a:rPr lang="en-US" dirty="0"/>
              <a:t>Clinical Scholars</a:t>
            </a:r>
          </a:p>
          <a:p>
            <a:r>
              <a:rPr lang="en-US" dirty="0"/>
              <a:t>Getting started document from me</a:t>
            </a:r>
          </a:p>
          <a:p>
            <a:pPr lvl="1"/>
            <a:endParaRPr lang="en-US" dirty="0"/>
          </a:p>
          <a:p>
            <a:r>
              <a:rPr lang="en-US" dirty="0"/>
              <a:t>Not in document but may be useful, AAMC</a:t>
            </a:r>
          </a:p>
        </p:txBody>
      </p:sp>
    </p:spTree>
    <p:extLst>
      <p:ext uri="{BB962C8B-B14F-4D97-AF65-F5344CB8AC3E}">
        <p14:creationId xmlns:p14="http://schemas.microsoft.com/office/powerpoint/2010/main" val="4011144776"/>
      </p:ext>
    </p:extLst>
  </p:cSld>
  <p:clrMapOvr>
    <a:masterClrMapping/>
  </p:clrMapOvr>
  <p:transition/>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838200"/>
            <a:ext cx="8229600" cy="990600"/>
          </a:xfrm>
        </p:spPr>
        <p:txBody>
          <a:bodyPr/>
          <a:lstStyle/>
          <a:p>
            <a:pPr algn="ctr"/>
            <a:r>
              <a:rPr lang="en-US" dirty="0"/>
              <a:t>Group Welcome Letters</a:t>
            </a:r>
          </a:p>
        </p:txBody>
      </p:sp>
      <p:sp>
        <p:nvSpPr>
          <p:cNvPr id="3" name="Content Placeholder 2"/>
          <p:cNvSpPr>
            <a:spLocks noGrp="1"/>
          </p:cNvSpPr>
          <p:nvPr>
            <p:ph idx="1"/>
          </p:nvPr>
        </p:nvSpPr>
        <p:spPr>
          <a:xfrm>
            <a:off x="457200" y="1676400"/>
            <a:ext cx="8229600" cy="3886200"/>
          </a:xfrm>
        </p:spPr>
        <p:txBody>
          <a:bodyPr/>
          <a:lstStyle/>
          <a:p>
            <a:r>
              <a:rPr lang="en-US" dirty="0"/>
              <a:t>Group Goals/Philosophies</a:t>
            </a:r>
          </a:p>
          <a:p>
            <a:r>
              <a:rPr lang="en-US" dirty="0"/>
              <a:t>Group meetings/Individual meetings</a:t>
            </a:r>
          </a:p>
          <a:p>
            <a:r>
              <a:rPr lang="en-US" dirty="0"/>
              <a:t>Core hours/ work policies/ group citizenship/deadlines</a:t>
            </a:r>
          </a:p>
          <a:p>
            <a:r>
              <a:rPr lang="en-US" dirty="0"/>
              <a:t>Policies (</a:t>
            </a:r>
            <a:r>
              <a:rPr lang="en-US" dirty="0" err="1"/>
              <a:t>ie</a:t>
            </a:r>
            <a:r>
              <a:rPr lang="en-US" dirty="0"/>
              <a:t> meetings/travel/ordering)</a:t>
            </a:r>
          </a:p>
          <a:p>
            <a:r>
              <a:rPr lang="en-US" dirty="0"/>
              <a:t>Ethics and other policies (like Civil)</a:t>
            </a:r>
          </a:p>
          <a:p>
            <a:r>
              <a:rPr lang="en-US" dirty="0"/>
              <a:t>Notebooks/data management</a:t>
            </a:r>
          </a:p>
          <a:p>
            <a:r>
              <a:rPr lang="en-US" dirty="0"/>
              <a:t>Authorship</a:t>
            </a:r>
          </a:p>
          <a:p>
            <a:r>
              <a:rPr lang="en-US" dirty="0"/>
              <a:t>Evaluations</a:t>
            </a:r>
          </a:p>
          <a:p>
            <a:r>
              <a:rPr lang="en-US" dirty="0"/>
              <a:t>Career development</a:t>
            </a:r>
          </a:p>
          <a:p>
            <a:r>
              <a:rPr lang="en-US" dirty="0" err="1"/>
              <a:t>Onboading</a:t>
            </a:r>
            <a:endParaRPr lang="en-US" dirty="0"/>
          </a:p>
          <a:p>
            <a:pPr lvl="1"/>
            <a:endParaRPr lang="en-US" dirty="0"/>
          </a:p>
        </p:txBody>
      </p:sp>
    </p:spTree>
    <p:extLst>
      <p:ext uri="{BB962C8B-B14F-4D97-AF65-F5344CB8AC3E}">
        <p14:creationId xmlns:p14="http://schemas.microsoft.com/office/powerpoint/2010/main" val="449204195"/>
      </p:ext>
    </p:extLst>
  </p:cSld>
  <p:clrMapOvr>
    <a:masterClrMapping/>
  </p:clrMapOvr>
  <p:transition/>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1412686-8AC2-4F0E-BDAE-513100762545}"/>
              </a:ext>
            </a:extLst>
          </p:cNvPr>
          <p:cNvPicPr>
            <a:picLocks noChangeAspect="1"/>
          </p:cNvPicPr>
          <p:nvPr/>
        </p:nvPicPr>
        <p:blipFill>
          <a:blip r:embed="rId2"/>
          <a:stretch>
            <a:fillRect/>
          </a:stretch>
        </p:blipFill>
        <p:spPr>
          <a:xfrm>
            <a:off x="1066800" y="1295400"/>
            <a:ext cx="7301645" cy="5146040"/>
          </a:xfrm>
          <a:prstGeom prst="rect">
            <a:avLst/>
          </a:prstGeom>
        </p:spPr>
      </p:pic>
    </p:spTree>
    <p:extLst>
      <p:ext uri="{BB962C8B-B14F-4D97-AF65-F5344CB8AC3E}">
        <p14:creationId xmlns:p14="http://schemas.microsoft.com/office/powerpoint/2010/main" val="3079351888"/>
      </p:ext>
    </p:extLst>
  </p:cSld>
  <p:clrMapOvr>
    <a:masterClrMapping/>
  </p:clrMapOvr>
  <p:transition/>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821F6-64C5-445D-A787-5363FEECE514}"/>
              </a:ext>
            </a:extLst>
          </p:cNvPr>
          <p:cNvSpPr>
            <a:spLocks noGrp="1"/>
          </p:cNvSpPr>
          <p:nvPr>
            <p:ph type="title"/>
          </p:nvPr>
        </p:nvSpPr>
        <p:spPr/>
        <p:txBody>
          <a:bodyPr/>
          <a:lstStyle/>
          <a:p>
            <a:pPr algn="ctr"/>
            <a:r>
              <a:rPr lang="en-US" dirty="0"/>
              <a:t>Distribution and Maintenance</a:t>
            </a:r>
          </a:p>
        </p:txBody>
      </p:sp>
      <p:sp>
        <p:nvSpPr>
          <p:cNvPr id="3" name="Content Placeholder 2">
            <a:extLst>
              <a:ext uri="{FF2B5EF4-FFF2-40B4-BE49-F238E27FC236}">
                <a16:creationId xmlns:a16="http://schemas.microsoft.com/office/drawing/2014/main" id="{51B967CC-D4F4-459C-A809-15936601829B}"/>
              </a:ext>
            </a:extLst>
          </p:cNvPr>
          <p:cNvSpPr>
            <a:spLocks noGrp="1"/>
          </p:cNvSpPr>
          <p:nvPr>
            <p:ph idx="1"/>
          </p:nvPr>
        </p:nvSpPr>
        <p:spPr/>
        <p:txBody>
          <a:bodyPr/>
          <a:lstStyle/>
          <a:p>
            <a:r>
              <a:rPr lang="en-US" dirty="0"/>
              <a:t>When would you give this to someone new?</a:t>
            </a:r>
          </a:p>
          <a:p>
            <a:pPr lvl="1"/>
            <a:r>
              <a:rPr lang="en-US" dirty="0"/>
              <a:t>Before interview</a:t>
            </a:r>
          </a:p>
          <a:p>
            <a:pPr lvl="1"/>
            <a:r>
              <a:rPr lang="en-US" dirty="0"/>
              <a:t>At arrival</a:t>
            </a:r>
          </a:p>
          <a:p>
            <a:pPr lvl="2"/>
            <a:r>
              <a:rPr lang="en-US" dirty="0"/>
              <a:t>Follow-up</a:t>
            </a:r>
          </a:p>
          <a:p>
            <a:pPr lvl="2"/>
            <a:endParaRPr lang="en-US" dirty="0"/>
          </a:p>
          <a:p>
            <a:r>
              <a:rPr lang="en-US" dirty="0"/>
              <a:t>Revisions</a:t>
            </a:r>
          </a:p>
          <a:p>
            <a:pPr lvl="1"/>
            <a:r>
              <a:rPr lang="en-US" dirty="0"/>
              <a:t>Yearly, with whole group</a:t>
            </a:r>
          </a:p>
        </p:txBody>
      </p:sp>
    </p:spTree>
    <p:extLst>
      <p:ext uri="{BB962C8B-B14F-4D97-AF65-F5344CB8AC3E}">
        <p14:creationId xmlns:p14="http://schemas.microsoft.com/office/powerpoint/2010/main" val="885125862"/>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14400"/>
            <a:ext cx="8229600" cy="1295400"/>
          </a:xfrm>
        </p:spPr>
        <p:txBody>
          <a:bodyPr/>
          <a:lstStyle/>
          <a:p>
            <a:pPr algn="ctr"/>
            <a:r>
              <a:rPr lang="en-US"/>
              <a:t>Developing a Foundation </a:t>
            </a:r>
            <a:r>
              <a:rPr lang="en-US" dirty="0"/>
              <a:t>for Leadership:</a:t>
            </a:r>
          </a:p>
        </p:txBody>
      </p:sp>
      <p:sp>
        <p:nvSpPr>
          <p:cNvPr id="3" name="Content Placeholder 2"/>
          <p:cNvSpPr>
            <a:spLocks noGrp="1"/>
          </p:cNvSpPr>
          <p:nvPr>
            <p:ph idx="1"/>
          </p:nvPr>
        </p:nvSpPr>
        <p:spPr>
          <a:xfrm>
            <a:off x="228600" y="2362200"/>
            <a:ext cx="8229600" cy="4267200"/>
          </a:xfrm>
        </p:spPr>
        <p:txBody>
          <a:bodyPr/>
          <a:lstStyle/>
          <a:p>
            <a:pPr marL="292100" indent="-292100">
              <a:spcBef>
                <a:spcPct val="50000"/>
              </a:spcBef>
              <a:buSzPct val="125000"/>
              <a:buFont typeface="Wingdings" charset="0"/>
              <a:buChar char="§"/>
            </a:pPr>
            <a:r>
              <a:rPr lang="en-US" dirty="0"/>
              <a:t>Learning management principles and theories</a:t>
            </a:r>
          </a:p>
          <a:p>
            <a:pPr marL="292100" indent="-292100">
              <a:spcBef>
                <a:spcPct val="50000"/>
              </a:spcBef>
              <a:buSzPct val="125000"/>
              <a:buFont typeface="Wingdings" charset="0"/>
              <a:buChar char="§"/>
            </a:pPr>
            <a:r>
              <a:rPr lang="en-US" dirty="0"/>
              <a:t>Understanding and managing ourselves</a:t>
            </a:r>
          </a:p>
          <a:p>
            <a:pPr marL="292100" indent="-292100">
              <a:spcBef>
                <a:spcPct val="50000"/>
              </a:spcBef>
              <a:buSzPct val="125000"/>
              <a:buFont typeface="Wingdings" charset="0"/>
              <a:buChar char="§"/>
            </a:pPr>
            <a:r>
              <a:rPr lang="en-US" dirty="0"/>
              <a:t>Understanding our colleagues, co-workers, employees, students, boss(</a:t>
            </a:r>
            <a:r>
              <a:rPr lang="en-US" dirty="0" err="1"/>
              <a:t>es</a:t>
            </a:r>
            <a:r>
              <a:rPr lang="en-US" dirty="0"/>
              <a:t>), and the environment we work in</a:t>
            </a:r>
          </a:p>
          <a:p>
            <a:pPr marL="292100" indent="-292100">
              <a:spcBef>
                <a:spcPct val="50000"/>
              </a:spcBef>
              <a:buSzPct val="125000"/>
              <a:buFont typeface="Wingdings" charset="0"/>
              <a:buChar char="§"/>
            </a:pPr>
            <a:r>
              <a:rPr lang="en-US" dirty="0"/>
              <a:t>Developing our communication skills and ways of interacting with all of the individuals and organizational systems we need to interact with</a:t>
            </a:r>
          </a:p>
          <a:p>
            <a:endParaRPr lang="en-US" dirty="0"/>
          </a:p>
        </p:txBody>
      </p:sp>
    </p:spTree>
    <p:extLst>
      <p:ext uri="{BB962C8B-B14F-4D97-AF65-F5344CB8AC3E}">
        <p14:creationId xmlns:p14="http://schemas.microsoft.com/office/powerpoint/2010/main" val="117174506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Group Expectations	</a:t>
            </a:r>
          </a:p>
        </p:txBody>
      </p:sp>
      <p:sp>
        <p:nvSpPr>
          <p:cNvPr id="3" name="Content Placeholder 2"/>
          <p:cNvSpPr>
            <a:spLocks noGrp="1"/>
          </p:cNvSpPr>
          <p:nvPr>
            <p:ph idx="1"/>
          </p:nvPr>
        </p:nvSpPr>
        <p:spPr/>
        <p:txBody>
          <a:bodyPr/>
          <a:lstStyle/>
          <a:p>
            <a:r>
              <a:rPr lang="en-US" dirty="0"/>
              <a:t>Some groups have set up documents to lay out expectations</a:t>
            </a:r>
          </a:p>
          <a:p>
            <a:endParaRPr lang="en-US" dirty="0"/>
          </a:p>
          <a:p>
            <a:pPr lvl="1"/>
            <a:r>
              <a:rPr lang="en-US" dirty="0"/>
              <a:t>In the documents I gave you what do you like, what hit your buttons? </a:t>
            </a:r>
          </a:p>
          <a:p>
            <a:pPr lvl="1"/>
            <a:endParaRPr lang="en-US" dirty="0"/>
          </a:p>
          <a:p>
            <a:r>
              <a:rPr lang="en-US" dirty="0"/>
              <a:t>Work in groups…what types of things would you like your document  to cover?  </a:t>
            </a:r>
          </a:p>
          <a:p>
            <a:endParaRPr lang="en-US" dirty="0"/>
          </a:p>
        </p:txBody>
      </p:sp>
      <p:pic>
        <p:nvPicPr>
          <p:cNvPr id="4" name="Picture 3"/>
          <p:cNvPicPr>
            <a:picLocks noChangeAspect="1"/>
          </p:cNvPicPr>
          <p:nvPr/>
        </p:nvPicPr>
        <p:blipFill>
          <a:blip r:embed="rId2"/>
          <a:stretch>
            <a:fillRect/>
          </a:stretch>
        </p:blipFill>
        <p:spPr>
          <a:xfrm>
            <a:off x="8301346" y="5991224"/>
            <a:ext cx="770908" cy="714375"/>
          </a:xfrm>
          <a:prstGeom prst="rect">
            <a:avLst/>
          </a:prstGeom>
        </p:spPr>
      </p:pic>
    </p:spTree>
    <p:extLst>
      <p:ext uri="{BB962C8B-B14F-4D97-AF65-F5344CB8AC3E}">
        <p14:creationId xmlns:p14="http://schemas.microsoft.com/office/powerpoint/2010/main" val="3404205629"/>
      </p:ext>
    </p:extLst>
  </p:cSld>
  <p:clrMapOvr>
    <a:masterClrMapping/>
  </p:clrMapOvr>
  <p:transition/>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615FD-6290-4BE9-B047-B64962D631F7}"/>
              </a:ext>
            </a:extLst>
          </p:cNvPr>
          <p:cNvSpPr>
            <a:spLocks noGrp="1"/>
          </p:cNvSpPr>
          <p:nvPr>
            <p:ph type="title"/>
          </p:nvPr>
        </p:nvSpPr>
        <p:spPr>
          <a:xfrm>
            <a:off x="457200" y="762000"/>
            <a:ext cx="8229600" cy="990600"/>
          </a:xfrm>
        </p:spPr>
        <p:txBody>
          <a:bodyPr/>
          <a:lstStyle/>
          <a:p>
            <a:pPr algn="ctr"/>
            <a:r>
              <a:rPr lang="en-US" dirty="0"/>
              <a:t>Beyond the Group: Individual Arrival Plan</a:t>
            </a:r>
          </a:p>
        </p:txBody>
      </p:sp>
      <p:sp>
        <p:nvSpPr>
          <p:cNvPr id="3" name="Content Placeholder 2">
            <a:extLst>
              <a:ext uri="{FF2B5EF4-FFF2-40B4-BE49-F238E27FC236}">
                <a16:creationId xmlns:a16="http://schemas.microsoft.com/office/drawing/2014/main" id="{52384702-071C-4975-AB05-621C1D047662}"/>
              </a:ext>
            </a:extLst>
          </p:cNvPr>
          <p:cNvSpPr>
            <a:spLocks noGrp="1"/>
          </p:cNvSpPr>
          <p:nvPr>
            <p:ph idx="1"/>
          </p:nvPr>
        </p:nvSpPr>
        <p:spPr>
          <a:xfrm>
            <a:off x="438150" y="2362200"/>
            <a:ext cx="8629650" cy="3886200"/>
          </a:xfrm>
        </p:spPr>
        <p:txBody>
          <a:bodyPr/>
          <a:lstStyle/>
          <a:p>
            <a:r>
              <a:rPr lang="en-US" dirty="0"/>
              <a:t>Long-term work goals</a:t>
            </a:r>
          </a:p>
          <a:p>
            <a:r>
              <a:rPr lang="en-US" dirty="0"/>
              <a:t>Career Goals (knowing things might change)</a:t>
            </a:r>
          </a:p>
          <a:p>
            <a:r>
              <a:rPr lang="en-US" dirty="0"/>
              <a:t>What do you expect them to get done in a 1,3,6-months to a year</a:t>
            </a:r>
          </a:p>
          <a:p>
            <a:pPr lvl="1"/>
            <a:r>
              <a:rPr lang="en-US" dirty="0"/>
              <a:t>Be specific- types of experiments, how to interact with group/collaborators/conferences/training/ presentations</a:t>
            </a:r>
          </a:p>
          <a:p>
            <a:pPr lvl="1"/>
            <a:endParaRPr lang="en-US" dirty="0"/>
          </a:p>
          <a:p>
            <a:r>
              <a:rPr lang="en-US" dirty="0"/>
              <a:t>Talking points to discuss your hopes and decide on realities</a:t>
            </a:r>
          </a:p>
          <a:p>
            <a:pPr lvl="1"/>
            <a:endParaRPr lang="en-US" dirty="0"/>
          </a:p>
        </p:txBody>
      </p:sp>
    </p:spTree>
    <p:extLst>
      <p:ext uri="{BB962C8B-B14F-4D97-AF65-F5344CB8AC3E}">
        <p14:creationId xmlns:p14="http://schemas.microsoft.com/office/powerpoint/2010/main" val="848232656"/>
      </p:ext>
    </p:extLst>
  </p:cSld>
  <p:clrMapOvr>
    <a:masterClrMapping/>
  </p:clrMapOvr>
  <p:transition/>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C02611E-832A-4C87-B854-B6866AAA4FC1}"/>
              </a:ext>
            </a:extLst>
          </p:cNvPr>
          <p:cNvPicPr>
            <a:picLocks noGrp="1" noChangeAspect="1"/>
          </p:cNvPicPr>
          <p:nvPr>
            <p:ph idx="1"/>
          </p:nvPr>
        </p:nvPicPr>
        <p:blipFill>
          <a:blip r:embed="rId2"/>
          <a:stretch>
            <a:fillRect/>
          </a:stretch>
        </p:blipFill>
        <p:spPr>
          <a:xfrm>
            <a:off x="1371600" y="856482"/>
            <a:ext cx="7162800" cy="6032894"/>
          </a:xfrm>
        </p:spPr>
      </p:pic>
    </p:spTree>
    <p:extLst>
      <p:ext uri="{BB962C8B-B14F-4D97-AF65-F5344CB8AC3E}">
        <p14:creationId xmlns:p14="http://schemas.microsoft.com/office/powerpoint/2010/main" val="3273744826"/>
      </p:ext>
    </p:extLst>
  </p:cSld>
  <p:clrMapOvr>
    <a:masterClrMapping/>
  </p:clrMapOvr>
  <p:transition/>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37629-9BEC-412D-8ADA-5CA778B438D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8989B16-B465-4431-B4E7-390C4F109A95}"/>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3A589C47-A384-47DF-8BC0-4A05E23FDE07}"/>
              </a:ext>
            </a:extLst>
          </p:cNvPr>
          <p:cNvPicPr>
            <a:picLocks noChangeAspect="1"/>
          </p:cNvPicPr>
          <p:nvPr/>
        </p:nvPicPr>
        <p:blipFill>
          <a:blip r:embed="rId2"/>
          <a:stretch>
            <a:fillRect/>
          </a:stretch>
        </p:blipFill>
        <p:spPr>
          <a:xfrm>
            <a:off x="228600" y="502174"/>
            <a:ext cx="6618964" cy="6355826"/>
          </a:xfrm>
          <a:prstGeom prst="rect">
            <a:avLst/>
          </a:prstGeom>
        </p:spPr>
      </p:pic>
    </p:spTree>
    <p:extLst>
      <p:ext uri="{BB962C8B-B14F-4D97-AF65-F5344CB8AC3E}">
        <p14:creationId xmlns:p14="http://schemas.microsoft.com/office/powerpoint/2010/main" val="1209556394"/>
      </p:ext>
    </p:extLst>
  </p:cSld>
  <p:clrMapOvr>
    <a:masterClrMapping/>
  </p:clrMapOvr>
  <p:transition/>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38200"/>
            <a:ext cx="8229600" cy="990600"/>
          </a:xfrm>
        </p:spPr>
        <p:txBody>
          <a:bodyPr/>
          <a:lstStyle/>
          <a:p>
            <a:pPr algn="ctr"/>
            <a:r>
              <a:rPr lang="en-US" dirty="0"/>
              <a:t>Developing Yearly Expectations</a:t>
            </a:r>
          </a:p>
        </p:txBody>
      </p:sp>
      <p:sp>
        <p:nvSpPr>
          <p:cNvPr id="3" name="Content Placeholder 2"/>
          <p:cNvSpPr>
            <a:spLocks noGrp="1"/>
          </p:cNvSpPr>
          <p:nvPr>
            <p:ph idx="1"/>
          </p:nvPr>
        </p:nvSpPr>
        <p:spPr>
          <a:xfrm>
            <a:off x="457200" y="1828800"/>
            <a:ext cx="8229600" cy="3886200"/>
          </a:xfrm>
        </p:spPr>
        <p:txBody>
          <a:bodyPr/>
          <a:lstStyle/>
          <a:p>
            <a:r>
              <a:rPr lang="en-US" dirty="0"/>
              <a:t>Performance Plans/IDPs/PMAPs</a:t>
            </a:r>
          </a:p>
          <a:p>
            <a:pPr lvl="1"/>
            <a:endParaRPr lang="en-US" dirty="0"/>
          </a:p>
          <a:p>
            <a:r>
              <a:rPr lang="en-US" dirty="0"/>
              <a:t>So, how do you talk about personal expectations?</a:t>
            </a:r>
          </a:p>
          <a:p>
            <a:r>
              <a:rPr lang="en-US" dirty="0"/>
              <a:t>How do you ensure that you do this more than once a year?</a:t>
            </a:r>
          </a:p>
          <a:p>
            <a:r>
              <a:rPr lang="en-US" dirty="0"/>
              <a:t>How do an individual’s time/roles change expectations? </a:t>
            </a:r>
          </a:p>
          <a:p>
            <a:pPr lvl="1"/>
            <a:endParaRPr lang="en-US" dirty="0"/>
          </a:p>
        </p:txBody>
      </p:sp>
    </p:spTree>
    <p:extLst>
      <p:ext uri="{BB962C8B-B14F-4D97-AF65-F5344CB8AC3E}">
        <p14:creationId xmlns:p14="http://schemas.microsoft.com/office/powerpoint/2010/main" val="2385201049"/>
      </p:ext>
    </p:extLst>
  </p:cSld>
  <p:clrMapOvr>
    <a:masterClrMapping/>
  </p:clrMapOvr>
  <p:transition/>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B7992-ABB8-4849-99AD-2BCC8EFACDB0}"/>
              </a:ext>
            </a:extLst>
          </p:cNvPr>
          <p:cNvSpPr>
            <a:spLocks noGrp="1"/>
          </p:cNvSpPr>
          <p:nvPr>
            <p:ph type="title"/>
          </p:nvPr>
        </p:nvSpPr>
        <p:spPr/>
        <p:txBody>
          <a:bodyPr/>
          <a:lstStyle/>
          <a:p>
            <a:pPr algn="ctr"/>
            <a:r>
              <a:rPr lang="en-US" dirty="0"/>
              <a:t>Individual Development Plan</a:t>
            </a:r>
          </a:p>
        </p:txBody>
      </p:sp>
      <p:sp>
        <p:nvSpPr>
          <p:cNvPr id="3" name="Content Placeholder 2">
            <a:extLst>
              <a:ext uri="{FF2B5EF4-FFF2-40B4-BE49-F238E27FC236}">
                <a16:creationId xmlns:a16="http://schemas.microsoft.com/office/drawing/2014/main" id="{15B3C683-BD90-42AE-9E71-A5AE94EC5E33}"/>
              </a:ext>
            </a:extLst>
          </p:cNvPr>
          <p:cNvSpPr>
            <a:spLocks noGrp="1"/>
          </p:cNvSpPr>
          <p:nvPr>
            <p:ph idx="1"/>
          </p:nvPr>
        </p:nvSpPr>
        <p:spPr/>
        <p:txBody>
          <a:bodyPr/>
          <a:lstStyle/>
          <a:p>
            <a:pPr>
              <a:spcAft>
                <a:spcPct val="60000"/>
              </a:spcAft>
              <a:tabLst>
                <a:tab pos="2289175" algn="l"/>
              </a:tabLst>
              <a:defRPr/>
            </a:pPr>
            <a:r>
              <a:rPr lang="en-US" b="1" dirty="0"/>
              <a:t>Individual</a:t>
            </a:r>
            <a:r>
              <a:rPr lang="en-US" dirty="0"/>
              <a:t>: Unique research/training/career goals of each person</a:t>
            </a:r>
          </a:p>
          <a:p>
            <a:pPr>
              <a:tabLst>
                <a:tab pos="2289175" algn="l"/>
              </a:tabLst>
              <a:defRPr/>
            </a:pPr>
            <a:r>
              <a:rPr lang="en-US" b="1" dirty="0"/>
              <a:t>Development</a:t>
            </a:r>
            <a:r>
              <a:rPr lang="en-US" dirty="0"/>
              <a:t>: Improvement / development needed</a:t>
            </a:r>
          </a:p>
          <a:p>
            <a:pPr>
              <a:tabLst>
                <a:tab pos="2289175" algn="l"/>
              </a:tabLst>
              <a:defRPr/>
            </a:pPr>
            <a:endParaRPr lang="en-US" altLang="ja-JP" sz="800" dirty="0"/>
          </a:p>
          <a:p>
            <a:pPr>
              <a:spcAft>
                <a:spcPct val="60000"/>
              </a:spcAft>
              <a:tabLst>
                <a:tab pos="2289175" algn="l"/>
              </a:tabLst>
              <a:defRPr/>
            </a:pPr>
            <a:r>
              <a:rPr lang="en-US" b="1" dirty="0"/>
              <a:t>Plan</a:t>
            </a:r>
            <a:r>
              <a:rPr lang="en-US" dirty="0"/>
              <a:t>: Specific steps rather than a random walk</a:t>
            </a:r>
          </a:p>
          <a:p>
            <a:pPr>
              <a:spcAft>
                <a:spcPct val="60000"/>
              </a:spcAft>
              <a:tabLst>
                <a:tab pos="2289175" algn="l"/>
              </a:tabLst>
              <a:defRPr/>
            </a:pPr>
            <a:r>
              <a:rPr lang="en-US" dirty="0"/>
              <a:t>Must reflect work, interpersonal, career</a:t>
            </a:r>
          </a:p>
          <a:p>
            <a:r>
              <a:rPr lang="en-US" dirty="0"/>
              <a:t>Should be initiated by the person and (hopefully) discussed with boss</a:t>
            </a:r>
          </a:p>
        </p:txBody>
      </p:sp>
    </p:spTree>
    <p:extLst>
      <p:ext uri="{BB962C8B-B14F-4D97-AF65-F5344CB8AC3E}">
        <p14:creationId xmlns:p14="http://schemas.microsoft.com/office/powerpoint/2010/main" val="2375601597"/>
      </p:ext>
    </p:extLst>
  </p:cSld>
  <p:clrMapOvr>
    <a:masterClrMapping/>
  </p:clrMapOvr>
  <p:transition/>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48C4C-0A27-4219-A4C7-E0492B3E947A}"/>
              </a:ext>
            </a:extLst>
          </p:cNvPr>
          <p:cNvSpPr>
            <a:spLocks noGrp="1"/>
          </p:cNvSpPr>
          <p:nvPr>
            <p:ph type="title"/>
          </p:nvPr>
        </p:nvSpPr>
        <p:spPr>
          <a:xfrm>
            <a:off x="457200" y="838200"/>
            <a:ext cx="8229600" cy="990600"/>
          </a:xfrm>
        </p:spPr>
        <p:txBody>
          <a:bodyPr/>
          <a:lstStyle/>
          <a:p>
            <a:pPr algn="ctr"/>
            <a:r>
              <a:rPr lang="en-US" dirty="0"/>
              <a:t>Annual Reviews</a:t>
            </a:r>
          </a:p>
        </p:txBody>
      </p:sp>
      <p:sp>
        <p:nvSpPr>
          <p:cNvPr id="3" name="Content Placeholder 2">
            <a:extLst>
              <a:ext uri="{FF2B5EF4-FFF2-40B4-BE49-F238E27FC236}">
                <a16:creationId xmlns:a16="http://schemas.microsoft.com/office/drawing/2014/main" id="{DA6ECC5B-3373-4763-90AB-A7F5FF1B3F00}"/>
              </a:ext>
            </a:extLst>
          </p:cNvPr>
          <p:cNvSpPr>
            <a:spLocks noGrp="1"/>
          </p:cNvSpPr>
          <p:nvPr>
            <p:ph idx="1"/>
          </p:nvPr>
        </p:nvSpPr>
        <p:spPr/>
        <p:txBody>
          <a:bodyPr/>
          <a:lstStyle/>
          <a:p>
            <a:r>
              <a:rPr lang="en-US" dirty="0"/>
              <a:t>Reflection by worker and boss on the past year</a:t>
            </a:r>
          </a:p>
          <a:p>
            <a:pPr lvl="1"/>
            <a:r>
              <a:rPr lang="en-US" dirty="0"/>
              <a:t>Successes</a:t>
            </a:r>
          </a:p>
          <a:p>
            <a:pPr lvl="1"/>
            <a:r>
              <a:rPr lang="en-US" dirty="0"/>
              <a:t>Growth-potential</a:t>
            </a:r>
          </a:p>
          <a:p>
            <a:pPr lvl="1"/>
            <a:endParaRPr lang="en-US" dirty="0"/>
          </a:p>
          <a:p>
            <a:r>
              <a:rPr lang="en-US" dirty="0"/>
              <a:t>Every organization has specific formats</a:t>
            </a:r>
          </a:p>
        </p:txBody>
      </p:sp>
    </p:spTree>
    <p:extLst>
      <p:ext uri="{BB962C8B-B14F-4D97-AF65-F5344CB8AC3E}">
        <p14:creationId xmlns:p14="http://schemas.microsoft.com/office/powerpoint/2010/main" val="4029456104"/>
      </p:ext>
    </p:extLst>
  </p:cSld>
  <p:clrMapOvr>
    <a:masterClrMapping/>
  </p:clrMapOvr>
  <p:transition/>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89A51-0D9B-4E29-8853-209A8D94491D}"/>
              </a:ext>
            </a:extLst>
          </p:cNvPr>
          <p:cNvSpPr>
            <a:spLocks noGrp="1"/>
          </p:cNvSpPr>
          <p:nvPr>
            <p:ph type="title"/>
          </p:nvPr>
        </p:nvSpPr>
        <p:spPr/>
        <p:txBody>
          <a:bodyPr/>
          <a:lstStyle/>
          <a:p>
            <a:pPr algn="ctr"/>
            <a:r>
              <a:rPr lang="en-US" dirty="0"/>
              <a:t>Review Success</a:t>
            </a:r>
          </a:p>
        </p:txBody>
      </p:sp>
      <p:sp>
        <p:nvSpPr>
          <p:cNvPr id="3" name="Content Placeholder 2">
            <a:extLst>
              <a:ext uri="{FF2B5EF4-FFF2-40B4-BE49-F238E27FC236}">
                <a16:creationId xmlns:a16="http://schemas.microsoft.com/office/drawing/2014/main" id="{1BAD4168-FF62-4351-80B9-86A70C92E7AD}"/>
              </a:ext>
            </a:extLst>
          </p:cNvPr>
          <p:cNvSpPr>
            <a:spLocks noGrp="1"/>
          </p:cNvSpPr>
          <p:nvPr>
            <p:ph idx="1"/>
          </p:nvPr>
        </p:nvSpPr>
        <p:spPr/>
        <p:txBody>
          <a:bodyPr/>
          <a:lstStyle/>
          <a:p>
            <a:r>
              <a:rPr lang="en-US" dirty="0"/>
              <a:t>Review goals from last year</a:t>
            </a:r>
          </a:p>
          <a:p>
            <a:pPr lvl="1"/>
            <a:r>
              <a:rPr lang="en-US" dirty="0"/>
              <a:t>What worked, always start with the positive</a:t>
            </a:r>
          </a:p>
          <a:p>
            <a:pPr lvl="1"/>
            <a:r>
              <a:rPr lang="en-US" dirty="0"/>
              <a:t>What did not work</a:t>
            </a:r>
          </a:p>
          <a:p>
            <a:pPr lvl="1"/>
            <a:r>
              <a:rPr lang="en-US" dirty="0"/>
              <a:t>Obstacles and solutions</a:t>
            </a:r>
          </a:p>
          <a:p>
            <a:pPr lvl="1"/>
            <a:r>
              <a:rPr lang="en-US" dirty="0"/>
              <a:t>Ask: What you as the mentor did well/could have done better</a:t>
            </a:r>
          </a:p>
          <a:p>
            <a:pPr lvl="1"/>
            <a:r>
              <a:rPr lang="en-US" dirty="0"/>
              <a:t>Set new goals</a:t>
            </a:r>
          </a:p>
          <a:p>
            <a:pPr lvl="1"/>
            <a:endParaRPr lang="en-US" dirty="0"/>
          </a:p>
          <a:p>
            <a:pPr marL="400050"/>
            <a:r>
              <a:rPr lang="en-US" dirty="0"/>
              <a:t>Clear documentation on milestones, how to improve, plans</a:t>
            </a:r>
          </a:p>
          <a:p>
            <a:pPr lvl="1"/>
            <a:endParaRPr lang="en-US" dirty="0"/>
          </a:p>
        </p:txBody>
      </p:sp>
    </p:spTree>
    <p:extLst>
      <p:ext uri="{BB962C8B-B14F-4D97-AF65-F5344CB8AC3E}">
        <p14:creationId xmlns:p14="http://schemas.microsoft.com/office/powerpoint/2010/main" val="1851330942"/>
      </p:ext>
    </p:extLst>
  </p:cSld>
  <p:clrMapOvr>
    <a:masterClrMapping/>
  </p:clrMapOvr>
  <p:transition/>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03A00-9CD1-49E5-9721-FED928C54EE3}"/>
              </a:ext>
            </a:extLst>
          </p:cNvPr>
          <p:cNvSpPr>
            <a:spLocks noGrp="1"/>
          </p:cNvSpPr>
          <p:nvPr>
            <p:ph type="title"/>
          </p:nvPr>
        </p:nvSpPr>
        <p:spPr/>
        <p:txBody>
          <a:bodyPr/>
          <a:lstStyle/>
          <a:p>
            <a:pPr algn="ctr"/>
            <a:r>
              <a:rPr lang="en-US" dirty="0"/>
              <a:t>Poor Performance</a:t>
            </a:r>
          </a:p>
        </p:txBody>
      </p:sp>
      <p:sp>
        <p:nvSpPr>
          <p:cNvPr id="3" name="Content Placeholder 2">
            <a:extLst>
              <a:ext uri="{FF2B5EF4-FFF2-40B4-BE49-F238E27FC236}">
                <a16:creationId xmlns:a16="http://schemas.microsoft.com/office/drawing/2014/main" id="{16DD5618-9FD7-47CF-A928-A22C24B34401}"/>
              </a:ext>
            </a:extLst>
          </p:cNvPr>
          <p:cNvSpPr>
            <a:spLocks noGrp="1"/>
          </p:cNvSpPr>
          <p:nvPr>
            <p:ph idx="1"/>
          </p:nvPr>
        </p:nvSpPr>
        <p:spPr>
          <a:xfrm>
            <a:off x="152400" y="1981200"/>
            <a:ext cx="8915400" cy="3886200"/>
          </a:xfrm>
        </p:spPr>
        <p:txBody>
          <a:bodyPr/>
          <a:lstStyle/>
          <a:p>
            <a:r>
              <a:rPr lang="en-US" dirty="0"/>
              <a:t>Performance = Ability x Motivation</a:t>
            </a:r>
          </a:p>
          <a:p>
            <a:pPr lvl="1"/>
            <a:r>
              <a:rPr lang="en-US" b="1" dirty="0"/>
              <a:t>Ability</a:t>
            </a:r>
            <a:r>
              <a:rPr lang="en-US" dirty="0"/>
              <a:t> is the person's aptitude, as well as the training and resources supplied by the organization.</a:t>
            </a:r>
          </a:p>
          <a:p>
            <a:pPr lvl="2"/>
            <a:r>
              <a:rPr lang="en-US" dirty="0"/>
              <a:t>Resources</a:t>
            </a:r>
          </a:p>
          <a:p>
            <a:pPr lvl="2"/>
            <a:r>
              <a:rPr lang="en-US" dirty="0"/>
              <a:t>Training</a:t>
            </a:r>
          </a:p>
          <a:p>
            <a:pPr lvl="2"/>
            <a:r>
              <a:rPr lang="en-US" dirty="0"/>
              <a:t>Reassign</a:t>
            </a:r>
          </a:p>
          <a:p>
            <a:pPr lvl="2"/>
            <a:r>
              <a:rPr lang="en-US" dirty="0"/>
              <a:t>Release (must be in writing with at least 6-months (prefer 1-year)</a:t>
            </a:r>
          </a:p>
          <a:p>
            <a:pPr lvl="1"/>
            <a:r>
              <a:rPr lang="en-US" b="1" dirty="0"/>
              <a:t>Motivation</a:t>
            </a:r>
            <a:r>
              <a:rPr lang="en-US" dirty="0"/>
              <a:t> is the product of desire and commitment.</a:t>
            </a:r>
          </a:p>
          <a:p>
            <a:pPr lvl="2"/>
            <a:r>
              <a:rPr lang="en-US" dirty="0"/>
              <a:t>Set goals</a:t>
            </a:r>
          </a:p>
          <a:p>
            <a:pPr lvl="2"/>
            <a:r>
              <a:rPr lang="en-US" dirty="0"/>
              <a:t>Motivation theory</a:t>
            </a:r>
          </a:p>
          <a:p>
            <a:pPr lvl="2"/>
            <a:r>
              <a:rPr lang="en-US" dirty="0"/>
              <a:t>Feedback (Appreciation/Coaching/Evaluation, frequency)</a:t>
            </a:r>
          </a:p>
          <a:p>
            <a:pPr marL="0" indent="0">
              <a:buNone/>
            </a:pPr>
            <a:endParaRPr lang="en-US" dirty="0"/>
          </a:p>
          <a:p>
            <a:r>
              <a:rPr lang="en-US" sz="800" dirty="0"/>
              <a:t>https://www.mindtools.com/pages/article/newTMM_80.htm</a:t>
            </a:r>
          </a:p>
        </p:txBody>
      </p:sp>
    </p:spTree>
    <p:extLst>
      <p:ext uri="{BB962C8B-B14F-4D97-AF65-F5344CB8AC3E}">
        <p14:creationId xmlns:p14="http://schemas.microsoft.com/office/powerpoint/2010/main" val="3461514327"/>
      </p:ext>
    </p:extLst>
  </p:cSld>
  <p:clrMapOvr>
    <a:masterClrMapping/>
  </p:clrMapOvr>
  <p:transition/>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6314" y="685800"/>
            <a:ext cx="8229600" cy="990600"/>
          </a:xfrm>
        </p:spPr>
        <p:txBody>
          <a:bodyPr/>
          <a:lstStyle/>
          <a:p>
            <a:pPr algn="ctr"/>
            <a:r>
              <a:rPr lang="en-US" dirty="0"/>
              <a:t>What should your group expect from </a:t>
            </a:r>
            <a:r>
              <a:rPr lang="en-US" i="1" dirty="0"/>
              <a:t>you</a:t>
            </a:r>
            <a:r>
              <a:rPr lang="en-US" dirty="0"/>
              <a:t>?</a:t>
            </a:r>
          </a:p>
        </p:txBody>
      </p:sp>
      <p:sp>
        <p:nvSpPr>
          <p:cNvPr id="3" name="Content Placeholder 2"/>
          <p:cNvSpPr>
            <a:spLocks noGrp="1"/>
          </p:cNvSpPr>
          <p:nvPr>
            <p:ph idx="1"/>
          </p:nvPr>
        </p:nvSpPr>
        <p:spPr>
          <a:xfrm>
            <a:off x="478971" y="1981200"/>
            <a:ext cx="8229600" cy="3886200"/>
          </a:xfrm>
        </p:spPr>
        <p:txBody>
          <a:bodyPr/>
          <a:lstStyle/>
          <a:p>
            <a:pPr marL="0" indent="0">
              <a:buNone/>
            </a:pPr>
            <a:r>
              <a:rPr lang="en-US" sz="1800" dirty="0"/>
              <a:t>1. Be consistent with meaningful communication.</a:t>
            </a:r>
          </a:p>
          <a:p>
            <a:pPr marL="0" indent="0">
              <a:buNone/>
            </a:pPr>
            <a:r>
              <a:rPr lang="en-US" sz="1800" dirty="0"/>
              <a:t>2. Give recognition and praise.</a:t>
            </a:r>
          </a:p>
          <a:p>
            <a:pPr marL="0" indent="0">
              <a:buNone/>
            </a:pPr>
            <a:r>
              <a:rPr lang="en-US" sz="1800" dirty="0"/>
              <a:t>3. Provide feedback, mentorship, and training.</a:t>
            </a:r>
          </a:p>
          <a:p>
            <a:pPr marL="0" indent="0">
              <a:buNone/>
            </a:pPr>
            <a:r>
              <a:rPr lang="en-US" sz="1800" dirty="0"/>
              <a:t>4. Create a work culture by design.</a:t>
            </a:r>
          </a:p>
          <a:p>
            <a:pPr marL="0" indent="0">
              <a:buNone/>
            </a:pPr>
            <a:r>
              <a:rPr lang="en-US" sz="1800" dirty="0"/>
              <a:t>5. Create a safe space for failure.</a:t>
            </a:r>
          </a:p>
          <a:p>
            <a:pPr marL="0" indent="0">
              <a:buNone/>
            </a:pPr>
            <a:r>
              <a:rPr lang="en-US" sz="1800" dirty="0"/>
              <a:t>6. Provide strong leadership and a clear vision</a:t>
            </a:r>
          </a:p>
          <a:p>
            <a:pPr marL="0" indent="0">
              <a:buNone/>
            </a:pPr>
            <a:r>
              <a:rPr lang="en-US" sz="1800" dirty="0"/>
              <a:t>7. Hold yourself and others accountable</a:t>
            </a:r>
          </a:p>
          <a:p>
            <a:pPr marL="0" indent="0">
              <a:buNone/>
            </a:pPr>
            <a:r>
              <a:rPr lang="en-US" sz="1800" dirty="0"/>
              <a:t>8. Demonstrate good problem solving</a:t>
            </a:r>
          </a:p>
          <a:p>
            <a:pPr marL="0" indent="0">
              <a:buNone/>
            </a:pPr>
            <a:r>
              <a:rPr lang="en-US" sz="1800" dirty="0"/>
              <a:t>9. Avoid micromanaging</a:t>
            </a:r>
          </a:p>
          <a:p>
            <a:pPr marL="0" indent="0">
              <a:buNone/>
            </a:pPr>
            <a:r>
              <a:rPr lang="en-US" sz="1800" dirty="0"/>
              <a:t>10. Be an effective decision maker</a:t>
            </a:r>
          </a:p>
          <a:p>
            <a:pPr marL="0" indent="0">
              <a:buNone/>
            </a:pPr>
            <a:r>
              <a:rPr lang="en-US" sz="1800" dirty="0"/>
              <a:t>11. Put people first</a:t>
            </a:r>
          </a:p>
          <a:p>
            <a:pPr marL="0" indent="0">
              <a:buNone/>
            </a:pPr>
            <a:r>
              <a:rPr lang="en-US" sz="1800" dirty="0"/>
              <a:t>12. Manage up, down, </a:t>
            </a:r>
            <a:r>
              <a:rPr lang="en-US" sz="1800" i="1" dirty="0"/>
              <a:t>and</a:t>
            </a:r>
            <a:r>
              <a:rPr lang="en-US" sz="1800" dirty="0"/>
              <a:t> sideways</a:t>
            </a:r>
          </a:p>
          <a:p>
            <a:pPr marL="0" indent="0">
              <a:buNone/>
            </a:pPr>
            <a:r>
              <a:rPr lang="en-US" sz="1800" dirty="0"/>
              <a:t>13. Be honest</a:t>
            </a:r>
          </a:p>
          <a:p>
            <a:pPr marL="0" indent="0">
              <a:buNone/>
            </a:pPr>
            <a:r>
              <a:rPr lang="en-US" sz="1800" dirty="0"/>
              <a:t>14. Be dedicated </a:t>
            </a:r>
            <a:r>
              <a:rPr lang="en-US" sz="1800" i="1" dirty="0"/>
              <a:t>and</a:t>
            </a:r>
            <a:r>
              <a:rPr lang="en-US" sz="1800" dirty="0"/>
              <a:t> balanced with your work and life</a:t>
            </a:r>
          </a:p>
          <a:p>
            <a:pPr marL="0" indent="0" algn="r">
              <a:buNone/>
            </a:pPr>
            <a:r>
              <a:rPr lang="en-US" sz="800" dirty="0">
                <a:hlinkClick r:id="rId2"/>
              </a:rPr>
              <a:t>https://www.linkedin.com/pulse/14-simple-expectations-great-employees-have-boss-bernard-marr/</a:t>
            </a:r>
            <a:endParaRPr lang="en-US" sz="800" dirty="0"/>
          </a:p>
          <a:p>
            <a:endParaRPr lang="en-US" dirty="0"/>
          </a:p>
        </p:txBody>
      </p:sp>
    </p:spTree>
    <p:extLst>
      <p:ext uri="{BB962C8B-B14F-4D97-AF65-F5344CB8AC3E}">
        <p14:creationId xmlns:p14="http://schemas.microsoft.com/office/powerpoint/2010/main" val="2801622966"/>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4" name="Rectangle 4"/>
          <p:cNvSpPr>
            <a:spLocks noGrp="1" noChangeArrowheads="1"/>
          </p:cNvSpPr>
          <p:nvPr>
            <p:ph type="body" idx="1"/>
          </p:nvPr>
        </p:nvSpPr>
        <p:spPr>
          <a:xfrm>
            <a:off x="381000" y="1905000"/>
            <a:ext cx="8229600" cy="3276600"/>
          </a:xfrm>
        </p:spPr>
        <p:txBody>
          <a:bodyPr/>
          <a:lstStyle/>
          <a:p>
            <a:pPr lvl="1" algn="just" eaLnBrk="1" hangingPunct="1">
              <a:buClr>
                <a:schemeClr val="bg2"/>
              </a:buClr>
              <a:buSzPct val="125000"/>
              <a:buFont typeface="Wingdings" charset="2"/>
              <a:buChar char="§"/>
              <a:defRPr/>
            </a:pPr>
            <a:endParaRPr lang="en-US" dirty="0">
              <a:cs typeface="+mn-cs"/>
            </a:endParaRPr>
          </a:p>
          <a:p>
            <a:pPr lvl="1" algn="just" eaLnBrk="1" hangingPunct="1">
              <a:buClr>
                <a:schemeClr val="bg2"/>
              </a:buClr>
              <a:buSzPct val="125000"/>
              <a:buFont typeface="Wingdings" charset="2"/>
              <a:buChar char="§"/>
              <a:defRPr/>
            </a:pPr>
            <a:r>
              <a:rPr lang="en-US" dirty="0">
                <a:cs typeface="+mn-cs"/>
              </a:rPr>
              <a:t>Read the scenario, then discuss what the manager did right, what the manager did wrong, variables and factors that you feel are important to the story, etc. Be prepared to briefly report out on your discussion. </a:t>
            </a:r>
          </a:p>
          <a:p>
            <a:pPr lvl="1" algn="just" eaLnBrk="1" hangingPunct="1">
              <a:buClr>
                <a:schemeClr val="bg2"/>
              </a:buClr>
              <a:buSzPct val="125000"/>
              <a:buFont typeface="Wingdings" charset="2"/>
              <a:buChar char="§"/>
              <a:defRPr/>
            </a:pPr>
            <a:endParaRPr lang="en-US" dirty="0">
              <a:cs typeface="+mn-cs"/>
            </a:endParaRPr>
          </a:p>
          <a:p>
            <a:pPr lvl="1" algn="just" eaLnBrk="1" hangingPunct="1">
              <a:buClr>
                <a:schemeClr val="bg2"/>
              </a:buClr>
              <a:buSzPct val="125000"/>
              <a:buFont typeface="Wingdings" charset="2"/>
              <a:buChar char="§"/>
              <a:defRPr/>
            </a:pPr>
            <a:r>
              <a:rPr lang="en-US" dirty="0">
                <a:cs typeface="+mn-cs"/>
              </a:rPr>
              <a:t>There are three scenarios:</a:t>
            </a:r>
          </a:p>
          <a:p>
            <a:pPr lvl="2" algn="just" eaLnBrk="1" hangingPunct="1">
              <a:buClr>
                <a:schemeClr val="accent1"/>
              </a:buClr>
              <a:buSzPct val="85000"/>
              <a:buFont typeface="Wingdings" pitchFamily="2" charset="2"/>
              <a:buChar char="q"/>
              <a:defRPr/>
            </a:pPr>
            <a:r>
              <a:rPr lang="en-US" dirty="0">
                <a:cs typeface="+mn-cs"/>
              </a:rPr>
              <a:t>Group 1 and 2: PPI</a:t>
            </a:r>
          </a:p>
          <a:p>
            <a:pPr lvl="2" algn="just" eaLnBrk="1" hangingPunct="1">
              <a:buClr>
                <a:schemeClr val="accent1"/>
              </a:buClr>
              <a:buSzPct val="85000"/>
              <a:buFont typeface="Wingdings" pitchFamily="2" charset="2"/>
              <a:buChar char="q"/>
              <a:defRPr/>
            </a:pPr>
            <a:r>
              <a:rPr lang="en-US" dirty="0">
                <a:cs typeface="+mn-cs"/>
              </a:rPr>
              <a:t>Group 3 and 4: PP2</a:t>
            </a:r>
          </a:p>
          <a:p>
            <a:pPr lvl="2" algn="just" eaLnBrk="1" hangingPunct="1">
              <a:buClr>
                <a:schemeClr val="accent1"/>
              </a:buClr>
              <a:buSzPct val="85000"/>
              <a:buFont typeface="Wingdings" pitchFamily="2" charset="2"/>
              <a:buChar char="q"/>
              <a:defRPr/>
            </a:pPr>
            <a:r>
              <a:rPr lang="en-US" dirty="0">
                <a:cs typeface="+mn-cs"/>
              </a:rPr>
              <a:t>Group 5 and 6: PP3 </a:t>
            </a:r>
          </a:p>
        </p:txBody>
      </p:sp>
      <p:sp>
        <p:nvSpPr>
          <p:cNvPr id="71685" name="Rectangle 5"/>
          <p:cNvSpPr>
            <a:spLocks noGrp="1" noChangeArrowheads="1"/>
          </p:cNvSpPr>
          <p:nvPr>
            <p:ph type="title"/>
          </p:nvPr>
        </p:nvSpPr>
        <p:spPr>
          <a:xfrm>
            <a:off x="228600" y="762000"/>
            <a:ext cx="8458200" cy="990600"/>
          </a:xfrm>
        </p:spPr>
        <p:txBody>
          <a:bodyPr/>
          <a:lstStyle/>
          <a:p>
            <a:pPr algn="ctr" eaLnBrk="1" hangingPunct="1">
              <a:defRPr/>
            </a:pPr>
            <a:r>
              <a:rPr lang="en-US" sz="3200" dirty="0">
                <a:cs typeface="+mj-cs"/>
              </a:rPr>
              <a:t>The Story of PP</a:t>
            </a:r>
          </a:p>
        </p:txBody>
      </p:sp>
    </p:spTree>
    <p:extLst>
      <p:ext uri="{BB962C8B-B14F-4D97-AF65-F5344CB8AC3E}">
        <p14:creationId xmlns:p14="http://schemas.microsoft.com/office/powerpoint/2010/main" val="3536571343"/>
      </p:ext>
    </p:extLst>
  </p:cSld>
  <p:clrMapOvr>
    <a:masterClrMapping/>
  </p:clrMapOvr>
  <p:transition/>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838200"/>
            <a:ext cx="9601200" cy="990600"/>
          </a:xfrm>
        </p:spPr>
        <p:txBody>
          <a:bodyPr/>
          <a:lstStyle/>
          <a:p>
            <a:r>
              <a:rPr lang="en-US" sz="3200" dirty="0"/>
              <a:t>Setting expectations helps “Monkey Management”</a:t>
            </a:r>
          </a:p>
        </p:txBody>
      </p:sp>
      <p:sp>
        <p:nvSpPr>
          <p:cNvPr id="3" name="Content Placeholder 2"/>
          <p:cNvSpPr>
            <a:spLocks noGrp="1"/>
          </p:cNvSpPr>
          <p:nvPr>
            <p:ph idx="1"/>
          </p:nvPr>
        </p:nvSpPr>
        <p:spPr>
          <a:xfrm>
            <a:off x="0" y="1981200"/>
            <a:ext cx="6400800" cy="3886200"/>
          </a:xfrm>
        </p:spPr>
        <p:txBody>
          <a:bodyPr/>
          <a:lstStyle/>
          <a:p>
            <a:r>
              <a:rPr lang="en-US" dirty="0"/>
              <a:t>You should let your employees own there own monkeys.—this is how you manage your time </a:t>
            </a:r>
            <a:r>
              <a:rPr lang="en-US" b="1" i="1" dirty="0"/>
              <a:t>and</a:t>
            </a:r>
            <a:r>
              <a:rPr lang="en-US" dirty="0"/>
              <a:t> expectations.</a:t>
            </a:r>
          </a:p>
          <a:p>
            <a:r>
              <a:rPr lang="en-US" dirty="0"/>
              <a:t>Boss-time (stuff your Boss needs)</a:t>
            </a:r>
          </a:p>
          <a:p>
            <a:r>
              <a:rPr lang="en-US" dirty="0"/>
              <a:t>System-time (stuff you need for peers/system)</a:t>
            </a:r>
          </a:p>
          <a:p>
            <a:r>
              <a:rPr lang="en-US" dirty="0"/>
              <a:t>Self-imposed time (stuff for you and your staff)</a:t>
            </a:r>
          </a:p>
          <a:p>
            <a:endParaRPr lang="en-US" dirty="0"/>
          </a:p>
          <a:p>
            <a:endParaRPr lang="en-US" dirty="0"/>
          </a:p>
          <a:p>
            <a:r>
              <a:rPr lang="en-US" dirty="0" err="1"/>
              <a:t>Oncken</a:t>
            </a:r>
            <a:r>
              <a:rPr lang="en-US" dirty="0"/>
              <a:t> and </a:t>
            </a:r>
            <a:r>
              <a:rPr lang="en-US"/>
              <a:t>Wass</a:t>
            </a:r>
            <a:endParaRPr lang="en-US" dirty="0"/>
          </a:p>
        </p:txBody>
      </p:sp>
      <p:pic>
        <p:nvPicPr>
          <p:cNvPr id="1026" name="Picture 2" descr="http://www.onckencorp.com/images/symboltrip.jpg"/>
          <p:cNvPicPr>
            <a:picLocks noChangeAspect="1" noChangeArrowheads="1"/>
          </p:cNvPicPr>
          <p:nvPr/>
        </p:nvPicPr>
        <p:blipFill>
          <a:blip r:embed="rId2" cstate="print"/>
          <a:srcRect/>
          <a:stretch>
            <a:fillRect/>
          </a:stretch>
        </p:blipFill>
        <p:spPr bwMode="auto">
          <a:xfrm>
            <a:off x="6408158" y="3962400"/>
            <a:ext cx="2735842" cy="2895600"/>
          </a:xfrm>
          <a:prstGeom prst="rect">
            <a:avLst/>
          </a:prstGeom>
          <a:noFill/>
        </p:spPr>
      </p:pic>
    </p:spTree>
    <p:extLst>
      <p:ext uri="{BB962C8B-B14F-4D97-AF65-F5344CB8AC3E}">
        <p14:creationId xmlns:p14="http://schemas.microsoft.com/office/powerpoint/2010/main" val="1466830063"/>
      </p:ext>
    </p:extLst>
  </p:cSld>
  <p:clrMapOvr>
    <a:masterClrMapping/>
  </p:clrMapOvr>
  <p:transition/>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Setting Expectations</a:t>
            </a:r>
          </a:p>
        </p:txBody>
      </p:sp>
      <p:sp>
        <p:nvSpPr>
          <p:cNvPr id="4" name="Content Placeholder 2"/>
          <p:cNvSpPr>
            <a:spLocks noGrp="1"/>
          </p:cNvSpPr>
          <p:nvPr>
            <p:ph idx="1"/>
          </p:nvPr>
        </p:nvSpPr>
        <p:spPr/>
        <p:txBody>
          <a:bodyPr/>
          <a:lstStyle/>
          <a:p>
            <a:r>
              <a:rPr lang="en-US" dirty="0"/>
              <a:t>Many </a:t>
            </a:r>
            <a:r>
              <a:rPr lang="en-US" dirty="0" err="1"/>
              <a:t>many</a:t>
            </a:r>
            <a:r>
              <a:rPr lang="en-US" dirty="0"/>
              <a:t> ways….but just do it</a:t>
            </a:r>
          </a:p>
          <a:p>
            <a:pPr lvl="1"/>
            <a:r>
              <a:rPr lang="en-US" dirty="0"/>
              <a:t>Don’t manage by telepathy</a:t>
            </a:r>
          </a:p>
          <a:p>
            <a:pPr lvl="1"/>
            <a:r>
              <a:rPr lang="en-US" dirty="0"/>
              <a:t>Can be written, oral, or both</a:t>
            </a:r>
          </a:p>
          <a:p>
            <a:pPr lvl="2"/>
            <a:r>
              <a:rPr lang="en-US" dirty="0"/>
              <a:t>Use MBTI and learning styles to guide</a:t>
            </a:r>
          </a:p>
          <a:p>
            <a:pPr lvl="1"/>
            <a:endParaRPr lang="en-US" dirty="0"/>
          </a:p>
          <a:p>
            <a:r>
              <a:rPr lang="en-US" dirty="0"/>
              <a:t>Stay on message when giving expectations, don’t confuse topics</a:t>
            </a:r>
          </a:p>
          <a:p>
            <a:r>
              <a:rPr lang="en-US" dirty="0"/>
              <a:t>Connect the expectations and goals to those of the greater group</a:t>
            </a:r>
          </a:p>
        </p:txBody>
      </p:sp>
    </p:spTree>
    <p:extLst>
      <p:ext uri="{BB962C8B-B14F-4D97-AF65-F5344CB8AC3E}">
        <p14:creationId xmlns:p14="http://schemas.microsoft.com/office/powerpoint/2010/main" val="2759196054"/>
      </p:ext>
    </p:extLst>
  </p:cSld>
  <p:clrMapOvr>
    <a:masterClrMapping/>
  </p:clrMapOvr>
  <p:transition/>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Examples of expectations</a:t>
            </a:r>
          </a:p>
        </p:txBody>
      </p:sp>
      <p:sp>
        <p:nvSpPr>
          <p:cNvPr id="3" name="Content Placeholder 2"/>
          <p:cNvSpPr>
            <a:spLocks noGrp="1"/>
          </p:cNvSpPr>
          <p:nvPr>
            <p:ph idx="1"/>
          </p:nvPr>
        </p:nvSpPr>
        <p:spPr/>
        <p:txBody>
          <a:bodyPr/>
          <a:lstStyle/>
          <a:p>
            <a:r>
              <a:rPr lang="en-US" dirty="0"/>
              <a:t>Let’s set some expectations</a:t>
            </a:r>
          </a:p>
          <a:p>
            <a:pPr lvl="1"/>
            <a:r>
              <a:rPr lang="en-US" dirty="0"/>
              <a:t>New employee</a:t>
            </a:r>
          </a:p>
          <a:p>
            <a:pPr lvl="1"/>
            <a:r>
              <a:rPr lang="en-US" dirty="0"/>
              <a:t>Finishing postdoc</a:t>
            </a:r>
          </a:p>
          <a:p>
            <a:pPr lvl="1"/>
            <a:r>
              <a:rPr lang="en-US" dirty="0"/>
              <a:t>Employee with a new project</a:t>
            </a:r>
          </a:p>
          <a:p>
            <a:pPr lvl="1"/>
            <a:r>
              <a:rPr lang="en-US" dirty="0"/>
              <a:t>Employee with tight deadlines and multiple projects</a:t>
            </a:r>
          </a:p>
          <a:p>
            <a:pPr lvl="1"/>
            <a:endParaRPr lang="en-US" dirty="0"/>
          </a:p>
          <a:p>
            <a:pPr lvl="1"/>
            <a:r>
              <a:rPr lang="en-US" dirty="0"/>
              <a:t>Work with a partner to discuss 4 expectations of one of the above employees</a:t>
            </a:r>
          </a:p>
        </p:txBody>
      </p:sp>
    </p:spTree>
    <p:extLst>
      <p:ext uri="{BB962C8B-B14F-4D97-AF65-F5344CB8AC3E}">
        <p14:creationId xmlns:p14="http://schemas.microsoft.com/office/powerpoint/2010/main" val="2381377296"/>
      </p:ext>
    </p:extLst>
  </p:cSld>
  <p:clrMapOvr>
    <a:masterClrMapping/>
  </p:clrMapOvr>
  <p:transition/>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10"/>
          <p:cNvSpPr>
            <a:spLocks noGrp="1" noChangeArrowheads="1"/>
          </p:cNvSpPr>
          <p:nvPr>
            <p:ph type="ctrTitle"/>
          </p:nvPr>
        </p:nvSpPr>
        <p:spPr>
          <a:xfrm>
            <a:off x="1447800" y="838200"/>
            <a:ext cx="7467600" cy="3886200"/>
          </a:xfrm>
          <a:noFill/>
        </p:spPr>
        <p:txBody>
          <a:bodyPr/>
          <a:lstStyle/>
          <a:p>
            <a:pPr eaLnBrk="1" hangingPunct="1"/>
            <a:r>
              <a:rPr lang="en-US" sz="4000" b="1" dirty="0"/>
              <a:t>Motivation and Fun</a:t>
            </a:r>
            <a:endParaRPr lang="en-US" sz="2000" b="1" dirty="0">
              <a:solidFill>
                <a:schemeClr val="accent2"/>
              </a:solidFill>
            </a:endParaRPr>
          </a:p>
        </p:txBody>
      </p:sp>
    </p:spTree>
    <p:extLst>
      <p:ext uri="{BB962C8B-B14F-4D97-AF65-F5344CB8AC3E}">
        <p14:creationId xmlns:p14="http://schemas.microsoft.com/office/powerpoint/2010/main" val="256999908"/>
      </p:ext>
    </p:extLst>
  </p:cSld>
  <p:clrMapOvr>
    <a:masterClrMapping/>
  </p:clrMapOvr>
  <p:transition/>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Motivation	</a:t>
            </a:r>
          </a:p>
        </p:txBody>
      </p:sp>
      <p:pic>
        <p:nvPicPr>
          <p:cNvPr id="4" name="Picture 3"/>
          <p:cNvPicPr>
            <a:picLocks noChangeAspect="1"/>
          </p:cNvPicPr>
          <p:nvPr/>
        </p:nvPicPr>
        <p:blipFill>
          <a:blip r:embed="rId2"/>
          <a:stretch>
            <a:fillRect/>
          </a:stretch>
        </p:blipFill>
        <p:spPr>
          <a:xfrm>
            <a:off x="351692" y="2057400"/>
            <a:ext cx="8440615" cy="3657600"/>
          </a:xfrm>
          <a:prstGeom prst="rect">
            <a:avLst/>
          </a:prstGeom>
        </p:spPr>
      </p:pic>
    </p:spTree>
    <p:extLst>
      <p:ext uri="{BB962C8B-B14F-4D97-AF65-F5344CB8AC3E}">
        <p14:creationId xmlns:p14="http://schemas.microsoft.com/office/powerpoint/2010/main" val="565645542"/>
      </p:ext>
    </p:extLst>
  </p:cSld>
  <p:clrMapOvr>
    <a:masterClrMapping/>
  </p:clrMapOvr>
  <p:transition/>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What motivates you?</a:t>
            </a:r>
          </a:p>
        </p:txBody>
      </p:sp>
      <p:sp>
        <p:nvSpPr>
          <p:cNvPr id="3" name="Content Placeholder 2"/>
          <p:cNvSpPr>
            <a:spLocks noGrp="1"/>
          </p:cNvSpPr>
          <p:nvPr>
            <p:ph idx="1"/>
          </p:nvPr>
        </p:nvSpPr>
        <p:spPr>
          <a:xfrm>
            <a:off x="449424" y="1981200"/>
            <a:ext cx="8229600" cy="3886200"/>
          </a:xfrm>
        </p:spPr>
        <p:txBody>
          <a:bodyPr/>
          <a:lstStyle/>
          <a:p>
            <a:r>
              <a:rPr lang="en-US" dirty="0"/>
              <a:t>Goals (long/short term)</a:t>
            </a:r>
          </a:p>
          <a:p>
            <a:r>
              <a:rPr lang="en-US" dirty="0"/>
              <a:t>Evaluation</a:t>
            </a:r>
          </a:p>
          <a:p>
            <a:r>
              <a:rPr lang="en-US" dirty="0"/>
              <a:t>Rewards</a:t>
            </a:r>
          </a:p>
          <a:p>
            <a:r>
              <a:rPr lang="en-US" dirty="0"/>
              <a:t>Pressure</a:t>
            </a:r>
          </a:p>
          <a:p>
            <a:r>
              <a:rPr lang="en-US" dirty="0"/>
              <a:t>Autonomy</a:t>
            </a:r>
          </a:p>
          <a:p>
            <a:r>
              <a:rPr lang="en-US" dirty="0"/>
              <a:t>Mastery </a:t>
            </a:r>
          </a:p>
          <a:p>
            <a:r>
              <a:rPr lang="en-US" dirty="0"/>
              <a:t>Purpose</a:t>
            </a:r>
          </a:p>
          <a:p>
            <a:r>
              <a:rPr lang="en-US" dirty="0"/>
              <a:t>Appreciation</a:t>
            </a:r>
          </a:p>
          <a:p>
            <a:endParaRPr lang="en-US" dirty="0"/>
          </a:p>
          <a:p>
            <a:pPr marL="0" indent="0">
              <a:buNone/>
            </a:pPr>
            <a:endParaRPr lang="en-US" dirty="0"/>
          </a:p>
          <a:p>
            <a:r>
              <a:rPr lang="en-US" dirty="0"/>
              <a:t>What de-motivates you?</a:t>
            </a:r>
          </a:p>
          <a:p>
            <a:endParaRPr lang="en-US" dirty="0"/>
          </a:p>
        </p:txBody>
      </p:sp>
    </p:spTree>
    <p:extLst>
      <p:ext uri="{BB962C8B-B14F-4D97-AF65-F5344CB8AC3E}">
        <p14:creationId xmlns:p14="http://schemas.microsoft.com/office/powerpoint/2010/main" val="209385063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Motivation Theories</a:t>
            </a:r>
          </a:p>
        </p:txBody>
      </p:sp>
      <p:sp>
        <p:nvSpPr>
          <p:cNvPr id="3" name="Content Placeholder 2"/>
          <p:cNvSpPr>
            <a:spLocks noGrp="1"/>
          </p:cNvSpPr>
          <p:nvPr>
            <p:ph idx="1"/>
          </p:nvPr>
        </p:nvSpPr>
        <p:spPr/>
        <p:txBody>
          <a:bodyPr/>
          <a:lstStyle/>
          <a:p>
            <a:r>
              <a:rPr lang="en-US" dirty="0"/>
              <a:t>Herzberg – Two-factor theory</a:t>
            </a:r>
          </a:p>
          <a:p>
            <a:r>
              <a:rPr lang="en-US" dirty="0"/>
              <a:t>Pink– Autonomy, Mastery, Purpose Theory</a:t>
            </a:r>
          </a:p>
          <a:p>
            <a:r>
              <a:rPr lang="en-US" dirty="0" err="1"/>
              <a:t>Amabile</a:t>
            </a:r>
            <a:r>
              <a:rPr lang="en-US" dirty="0"/>
              <a:t> and Kramer – Progress Theory</a:t>
            </a:r>
          </a:p>
          <a:p>
            <a:r>
              <a:rPr lang="en-US" dirty="0"/>
              <a:t>Reiss—Basic Desire Theory</a:t>
            </a:r>
          </a:p>
          <a:p>
            <a:r>
              <a:rPr lang="en-US" dirty="0" err="1"/>
              <a:t>Boyatzis</a:t>
            </a:r>
            <a:r>
              <a:rPr lang="en-US" dirty="0"/>
              <a:t> et all – </a:t>
            </a:r>
            <a:r>
              <a:rPr lang="en-US" dirty="0" err="1"/>
              <a:t>Positve</a:t>
            </a:r>
            <a:r>
              <a:rPr lang="en-US" dirty="0"/>
              <a:t>/Negative Attractor Theory</a:t>
            </a:r>
          </a:p>
          <a:p>
            <a:endParaRPr lang="en-US" dirty="0"/>
          </a:p>
          <a:p>
            <a:endParaRPr lang="en-US" dirty="0"/>
          </a:p>
          <a:p>
            <a:pPr marL="0" indent="0">
              <a:buNone/>
            </a:pPr>
            <a:endParaRPr lang="en-US" dirty="0"/>
          </a:p>
          <a:p>
            <a:endParaRPr lang="en-US" dirty="0"/>
          </a:p>
        </p:txBody>
      </p:sp>
    </p:spTree>
    <p:extLst>
      <p:ext uri="{BB962C8B-B14F-4D97-AF65-F5344CB8AC3E}">
        <p14:creationId xmlns:p14="http://schemas.microsoft.com/office/powerpoint/2010/main" val="2162166324"/>
      </p:ext>
    </p:extLst>
  </p:cSld>
  <p:clrMapOvr>
    <a:masterClrMapping/>
  </p:clrMapOvr>
  <p:transition/>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990600"/>
          </a:xfrm>
        </p:spPr>
        <p:txBody>
          <a:bodyPr/>
          <a:lstStyle/>
          <a:p>
            <a:pPr algn="ctr"/>
            <a:r>
              <a:rPr lang="en-US" dirty="0"/>
              <a:t>Herzberg – Two-factor theory</a:t>
            </a:r>
            <a:br>
              <a:rPr lang="en-US" dirty="0"/>
            </a:br>
            <a:endParaRPr lang="en-US" dirty="0"/>
          </a:p>
        </p:txBody>
      </p:sp>
      <p:sp>
        <p:nvSpPr>
          <p:cNvPr id="4" name="Rounded Rectangle 3"/>
          <p:cNvSpPr/>
          <p:nvPr/>
        </p:nvSpPr>
        <p:spPr bwMode="auto">
          <a:xfrm>
            <a:off x="225296" y="2662359"/>
            <a:ext cx="3738076" cy="3110851"/>
          </a:xfrm>
          <a:prstGeom prst="roundRect">
            <a:avLst/>
          </a:prstGeom>
          <a:solidFill>
            <a:schemeClr val="bg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Arial" charset="0"/>
                <a:ea typeface="ＭＳ Ｐゴシック" charset="0"/>
              </a:rPr>
              <a:t>Status</a:t>
            </a:r>
          </a:p>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rgbClr val="000000"/>
                </a:solidFill>
              </a:rPr>
              <a:t>Security</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Arial" charset="0"/>
                <a:ea typeface="ＭＳ Ｐゴシック" charset="0"/>
              </a:rPr>
              <a:t>Career growth</a:t>
            </a:r>
          </a:p>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rgbClr val="000000"/>
                </a:solidFill>
              </a:rPr>
              <a:t>Work environment</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Arial" charset="0"/>
                <a:ea typeface="ＭＳ Ｐゴシック" charset="0"/>
              </a:rPr>
              <a:t>Salary</a:t>
            </a:r>
          </a:p>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rgbClr val="000000"/>
                </a:solidFill>
              </a:rPr>
              <a:t>Organizational policies</a:t>
            </a:r>
          </a:p>
        </p:txBody>
      </p:sp>
      <p:sp>
        <p:nvSpPr>
          <p:cNvPr id="5" name="Rounded Rectangle 4"/>
          <p:cNvSpPr/>
          <p:nvPr/>
        </p:nvSpPr>
        <p:spPr bwMode="auto">
          <a:xfrm>
            <a:off x="5381625" y="1413434"/>
            <a:ext cx="3575180" cy="1177366"/>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r>
              <a:rPr lang="en-US" dirty="0">
                <a:solidFill>
                  <a:srgbClr val="000000"/>
                </a:solidFill>
              </a:rPr>
              <a:t>Improving motivational factors increases job satisfaction</a:t>
            </a:r>
          </a:p>
        </p:txBody>
      </p:sp>
      <p:sp>
        <p:nvSpPr>
          <p:cNvPr id="6" name="Rounded Rectangle 5"/>
          <p:cNvSpPr/>
          <p:nvPr/>
        </p:nvSpPr>
        <p:spPr bwMode="auto">
          <a:xfrm>
            <a:off x="330069" y="5882869"/>
            <a:ext cx="3633302" cy="838200"/>
          </a:xfrm>
          <a:prstGeom prst="roundRect">
            <a:avLst/>
          </a:prstGeom>
          <a:solidFill>
            <a:schemeClr val="bg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Arial" charset="0"/>
                <a:ea typeface="ＭＳ Ｐゴシック" charset="0"/>
              </a:rPr>
              <a:t>Job satisfaction but not motivation</a:t>
            </a:r>
          </a:p>
        </p:txBody>
      </p:sp>
      <p:sp>
        <p:nvSpPr>
          <p:cNvPr id="7" name="Rounded Rectangle 6"/>
          <p:cNvSpPr/>
          <p:nvPr/>
        </p:nvSpPr>
        <p:spPr bwMode="auto">
          <a:xfrm>
            <a:off x="5381625" y="5882869"/>
            <a:ext cx="3575180" cy="831980"/>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Arial" charset="0"/>
                <a:ea typeface="ＭＳ Ｐゴシック" charset="0"/>
              </a:rPr>
              <a:t>Motivation</a:t>
            </a:r>
          </a:p>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rgbClr val="000000"/>
                </a:solidFill>
              </a:rPr>
              <a:t>Commitment</a:t>
            </a:r>
            <a:endParaRPr kumimoji="0" lang="en-US" sz="2400" b="0" i="0" u="none" strike="noStrike" cap="none" normalizeH="0" baseline="0" dirty="0">
              <a:ln>
                <a:noFill/>
              </a:ln>
              <a:solidFill>
                <a:srgbClr val="000000"/>
              </a:solidFill>
              <a:effectLst/>
              <a:latin typeface="Arial" charset="0"/>
              <a:ea typeface="ＭＳ Ｐゴシック" charset="0"/>
            </a:endParaRPr>
          </a:p>
        </p:txBody>
      </p:sp>
      <p:sp>
        <p:nvSpPr>
          <p:cNvPr id="8" name="Rounded Rectangle 7"/>
          <p:cNvSpPr/>
          <p:nvPr/>
        </p:nvSpPr>
        <p:spPr bwMode="auto">
          <a:xfrm>
            <a:off x="5381626" y="2662360"/>
            <a:ext cx="3575180" cy="3110850"/>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vert="horz" wrap="non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Arial" charset="0"/>
                <a:ea typeface="ＭＳ Ｐゴシック" charset="0"/>
              </a:rPr>
              <a:t>Challenging work</a:t>
            </a:r>
          </a:p>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rgbClr val="000000"/>
                </a:solidFill>
              </a:rPr>
              <a:t>Recognition</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Arial" charset="0"/>
                <a:ea typeface="ＭＳ Ｐゴシック" charset="0"/>
              </a:rPr>
              <a:t>Responsibility</a:t>
            </a:r>
          </a:p>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rgbClr val="000000"/>
                </a:solidFill>
              </a:rPr>
              <a:t>Purpose</a:t>
            </a:r>
          </a:p>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rgbClr val="000000"/>
                </a:solidFill>
                <a:effectLst/>
                <a:latin typeface="Arial" charset="0"/>
                <a:ea typeface="ＭＳ Ｐゴシック" charset="0"/>
              </a:rPr>
              <a:t>Importance</a:t>
            </a:r>
          </a:p>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endParaRPr>
          </a:p>
        </p:txBody>
      </p:sp>
      <p:sp>
        <p:nvSpPr>
          <p:cNvPr id="10" name="Rounded Rectangle 9"/>
          <p:cNvSpPr/>
          <p:nvPr/>
        </p:nvSpPr>
        <p:spPr bwMode="auto">
          <a:xfrm>
            <a:off x="225296" y="1371600"/>
            <a:ext cx="3738076" cy="1181100"/>
          </a:xfrm>
          <a:prstGeom prst="roundRect">
            <a:avLst/>
          </a:prstGeom>
          <a:solidFill>
            <a:schemeClr val="bg2">
              <a:lumMod val="20000"/>
              <a:lumOff val="8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r>
              <a:rPr lang="en-US" dirty="0">
                <a:solidFill>
                  <a:srgbClr val="000000"/>
                </a:solidFill>
              </a:rPr>
              <a:t>Improving hygiene factors decreases job dis-satisfaction</a:t>
            </a:r>
          </a:p>
        </p:txBody>
      </p:sp>
    </p:spTree>
    <p:extLst>
      <p:ext uri="{BB962C8B-B14F-4D97-AF65-F5344CB8AC3E}">
        <p14:creationId xmlns:p14="http://schemas.microsoft.com/office/powerpoint/2010/main" val="2839027385"/>
      </p:ext>
    </p:extLst>
  </p:cSld>
  <p:clrMapOvr>
    <a:masterClrMapping/>
  </p:clrMapOvr>
  <p:transition/>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Daniel Pink Theory	</a:t>
            </a:r>
          </a:p>
        </p:txBody>
      </p:sp>
      <p:sp>
        <p:nvSpPr>
          <p:cNvPr id="3" name="Content Placeholder 2"/>
          <p:cNvSpPr>
            <a:spLocks noGrp="1"/>
          </p:cNvSpPr>
          <p:nvPr>
            <p:ph idx="1"/>
          </p:nvPr>
        </p:nvSpPr>
        <p:spPr/>
        <p:txBody>
          <a:bodyPr/>
          <a:lstStyle/>
          <a:p>
            <a:r>
              <a:rPr lang="en-US" dirty="0"/>
              <a:t>Autonomy and self direction (think about Google)</a:t>
            </a:r>
          </a:p>
          <a:p>
            <a:r>
              <a:rPr lang="en-US" dirty="0"/>
              <a:t>Mastery of the subject  (provide resources to help succeed)</a:t>
            </a:r>
          </a:p>
          <a:p>
            <a:r>
              <a:rPr lang="en-US" dirty="0"/>
              <a:t>Sense of purpose (feel ownership of the goal, feel that what is happening actually matters)</a:t>
            </a:r>
          </a:p>
        </p:txBody>
      </p:sp>
    </p:spTree>
    <p:extLst>
      <p:ext uri="{BB962C8B-B14F-4D97-AF65-F5344CB8AC3E}">
        <p14:creationId xmlns:p14="http://schemas.microsoft.com/office/powerpoint/2010/main" val="4244788181"/>
      </p:ext>
    </p:extLst>
  </p:cSld>
  <p:clrMapOvr>
    <a:masterClrMapping/>
  </p:clrMapOvr>
  <p:transition/>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14400"/>
            <a:ext cx="8229600" cy="990600"/>
          </a:xfrm>
        </p:spPr>
        <p:txBody>
          <a:bodyPr/>
          <a:lstStyle/>
          <a:p>
            <a:pPr algn="ctr"/>
            <a:r>
              <a:rPr lang="en-US" dirty="0" err="1"/>
              <a:t>Amabile</a:t>
            </a:r>
            <a:r>
              <a:rPr lang="en-US" dirty="0"/>
              <a:t> and Kramer – Progress Theory</a:t>
            </a:r>
            <a:br>
              <a:rPr lang="en-US" dirty="0"/>
            </a:br>
            <a:endParaRPr lang="en-US" dirty="0"/>
          </a:p>
        </p:txBody>
      </p:sp>
      <p:sp>
        <p:nvSpPr>
          <p:cNvPr id="3" name="Content Placeholder 2"/>
          <p:cNvSpPr>
            <a:spLocks noGrp="1"/>
          </p:cNvSpPr>
          <p:nvPr>
            <p:ph idx="1"/>
          </p:nvPr>
        </p:nvSpPr>
        <p:spPr>
          <a:xfrm>
            <a:off x="457200" y="2438400"/>
            <a:ext cx="8229600" cy="3886200"/>
          </a:xfrm>
        </p:spPr>
        <p:txBody>
          <a:bodyPr/>
          <a:lstStyle/>
          <a:p>
            <a:r>
              <a:rPr lang="en-US" dirty="0"/>
              <a:t>Consistent forward progress– even small steps leads to staff that are creative, productive, and engaged</a:t>
            </a:r>
          </a:p>
          <a:p>
            <a:endParaRPr lang="en-US" dirty="0"/>
          </a:p>
          <a:p>
            <a:endParaRPr lang="en-US" dirty="0"/>
          </a:p>
          <a:p>
            <a:endParaRPr lang="en-US" dirty="0"/>
          </a:p>
          <a:p>
            <a:pPr marL="0" indent="0">
              <a:buNone/>
            </a:pPr>
            <a:r>
              <a:rPr lang="en-US" dirty="0"/>
              <a:t>In science where goals are often big- how can we motivate staff with small goals?</a:t>
            </a:r>
          </a:p>
        </p:txBody>
      </p:sp>
    </p:spTree>
    <p:extLst>
      <p:ext uri="{BB962C8B-B14F-4D97-AF65-F5344CB8AC3E}">
        <p14:creationId xmlns:p14="http://schemas.microsoft.com/office/powerpoint/2010/main" val="167795178"/>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ED4CA-A96C-1F4C-960C-E52B922A3200}"/>
              </a:ext>
            </a:extLst>
          </p:cNvPr>
          <p:cNvSpPr>
            <a:spLocks noGrp="1"/>
          </p:cNvSpPr>
          <p:nvPr>
            <p:ph type="title"/>
          </p:nvPr>
        </p:nvSpPr>
        <p:spPr/>
        <p:txBody>
          <a:bodyPr/>
          <a:lstStyle/>
          <a:p>
            <a:pPr algn="ctr"/>
            <a:r>
              <a:rPr lang="en-US" dirty="0"/>
              <a:t>PPI</a:t>
            </a:r>
          </a:p>
        </p:txBody>
      </p:sp>
      <p:sp>
        <p:nvSpPr>
          <p:cNvPr id="3" name="Content Placeholder 2">
            <a:extLst>
              <a:ext uri="{FF2B5EF4-FFF2-40B4-BE49-F238E27FC236}">
                <a16:creationId xmlns:a16="http://schemas.microsoft.com/office/drawing/2014/main" id="{AC9F3900-72F3-364E-B6C7-4824AF832116}"/>
              </a:ext>
            </a:extLst>
          </p:cNvPr>
          <p:cNvSpPr>
            <a:spLocks noGrp="1"/>
          </p:cNvSpPr>
          <p:nvPr>
            <p:ph idx="1"/>
          </p:nvPr>
        </p:nvSpPr>
        <p:spPr>
          <a:xfrm>
            <a:off x="152400" y="1981200"/>
            <a:ext cx="8534400" cy="3886200"/>
          </a:xfrm>
        </p:spPr>
        <p:txBody>
          <a:bodyPr/>
          <a:lstStyle/>
          <a:p>
            <a:pPr marL="0" indent="0">
              <a:buNone/>
            </a:pPr>
            <a:r>
              <a:rPr lang="en-US" sz="1800" dirty="0"/>
              <a:t>I was very excited to hire a very new administrator (PP) to help manage the training programs I was directing at the time. PP was junior, just out of a postdoc and transitioning to their first job, but I received stellar recommendations. I hoped PP would hit the ground running; however, I had some concerns about whether they would be able to manage the many programs, budgets, students, and faculty I needed them to manage. When PP arrived, I went over everything in-depth and tried to provide a lot of guidance; however, they seemed a bit “put off” by my hands-on approach. I thought that perhaps my hands-on approach was insulting so I backed off and gave PP a lot of independence assuming they would come to me with questions. Unfortunately, this did not happen. I started to realize how many poor decisions PP was making but I felt uncomfortable giving such negative feedback and I just let it go. Things got so far along that by the time we talked in detail, things were really frustrating for both of us. We both wanted it to work out, and did try to hit the re-set button after several months, but in the end, PP resigned and took a similar job across campus. </a:t>
            </a:r>
          </a:p>
          <a:p>
            <a:pPr marL="0" indent="0">
              <a:buNone/>
            </a:pPr>
            <a:endParaRPr lang="en-US" dirty="0"/>
          </a:p>
        </p:txBody>
      </p:sp>
    </p:spTree>
    <p:extLst>
      <p:ext uri="{BB962C8B-B14F-4D97-AF65-F5344CB8AC3E}">
        <p14:creationId xmlns:p14="http://schemas.microsoft.com/office/powerpoint/2010/main" val="2872279688"/>
      </p:ext>
    </p:extLst>
  </p:cSld>
  <p:clrMapOvr>
    <a:masterClrMapping/>
  </p:clrMapOvr>
  <p:transition/>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Needs to learn and grow</a:t>
            </a:r>
          </a:p>
        </p:txBody>
      </p:sp>
      <p:sp>
        <p:nvSpPr>
          <p:cNvPr id="3" name="Content Placeholder 2"/>
          <p:cNvSpPr>
            <a:spLocks noGrp="1"/>
          </p:cNvSpPr>
          <p:nvPr>
            <p:ph idx="1"/>
          </p:nvPr>
        </p:nvSpPr>
        <p:spPr/>
        <p:txBody>
          <a:bodyPr/>
          <a:lstStyle/>
          <a:p>
            <a:r>
              <a:rPr lang="en-US" dirty="0"/>
              <a:t>Appreciation: To be seen/heard and matter</a:t>
            </a:r>
          </a:p>
          <a:p>
            <a:r>
              <a:rPr lang="en-US" dirty="0"/>
              <a:t>Coaching: To understand how to improve</a:t>
            </a:r>
          </a:p>
          <a:p>
            <a:r>
              <a:rPr lang="en-US" dirty="0"/>
              <a:t>Evaluation: To understand how they compare with others</a:t>
            </a:r>
          </a:p>
          <a:p>
            <a:endParaRPr lang="en-US" dirty="0"/>
          </a:p>
          <a:p>
            <a:endParaRPr lang="en-US" dirty="0"/>
          </a:p>
          <a:p>
            <a:endParaRPr lang="en-US" dirty="0"/>
          </a:p>
          <a:p>
            <a:endParaRPr lang="en-US" dirty="0"/>
          </a:p>
          <a:p>
            <a:endParaRPr lang="en-US" dirty="0"/>
          </a:p>
          <a:p>
            <a:r>
              <a:rPr lang="en-US" sz="1100" dirty="0"/>
              <a:t>Stone and </a:t>
            </a:r>
            <a:r>
              <a:rPr lang="en-US" sz="1100" dirty="0" err="1"/>
              <a:t>Heen</a:t>
            </a:r>
            <a:r>
              <a:rPr lang="en-US" sz="1100" dirty="0"/>
              <a:t> </a:t>
            </a:r>
            <a:r>
              <a:rPr lang="en-US" sz="1100" i="1" dirty="0"/>
              <a:t>Thanks for the Feedback</a:t>
            </a:r>
          </a:p>
        </p:txBody>
      </p:sp>
    </p:spTree>
    <p:extLst>
      <p:ext uri="{BB962C8B-B14F-4D97-AF65-F5344CB8AC3E}">
        <p14:creationId xmlns:p14="http://schemas.microsoft.com/office/powerpoint/2010/main" val="2747347175"/>
      </p:ext>
    </p:extLst>
  </p:cSld>
  <p:clrMapOvr>
    <a:masterClrMapping/>
  </p:clrMapOvr>
  <p:transition/>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0"/>
            <a:ext cx="8229600" cy="990600"/>
          </a:xfrm>
        </p:spPr>
        <p:txBody>
          <a:bodyPr/>
          <a:lstStyle/>
          <a:p>
            <a:pPr algn="ctr"/>
            <a:r>
              <a:rPr lang="en-US" dirty="0"/>
              <a:t>Reiss—Basic Desire Theory</a:t>
            </a:r>
            <a:br>
              <a:rPr lang="en-US" dirty="0"/>
            </a:br>
            <a:endParaRPr lang="en-US" dirty="0"/>
          </a:p>
        </p:txBody>
      </p:sp>
      <p:sp>
        <p:nvSpPr>
          <p:cNvPr id="4" name="Content Placeholder 3"/>
          <p:cNvSpPr>
            <a:spLocks noGrp="1"/>
          </p:cNvSpPr>
          <p:nvPr>
            <p:ph idx="1"/>
          </p:nvPr>
        </p:nvSpPr>
        <p:spPr>
          <a:xfrm>
            <a:off x="381000" y="1371600"/>
            <a:ext cx="8229600" cy="3886200"/>
          </a:xfrm>
        </p:spPr>
        <p:txBody>
          <a:bodyPr/>
          <a:lstStyle/>
          <a:p>
            <a:r>
              <a:rPr lang="en-US" sz="1800" dirty="0">
                <a:hlinkClick r:id="rId2" tooltip="Acceptance"/>
              </a:rPr>
              <a:t>Acceptance</a:t>
            </a:r>
            <a:r>
              <a:rPr lang="en-US" sz="1800" dirty="0"/>
              <a:t>, the need for approval</a:t>
            </a:r>
          </a:p>
          <a:p>
            <a:r>
              <a:rPr lang="en-US" sz="1800" dirty="0">
                <a:hlinkClick r:id="rId3" tooltip="Curiosity"/>
              </a:rPr>
              <a:t>Curiosity</a:t>
            </a:r>
            <a:r>
              <a:rPr lang="en-US" sz="1800" dirty="0"/>
              <a:t>, the need to learn</a:t>
            </a:r>
          </a:p>
          <a:p>
            <a:r>
              <a:rPr lang="en-US" sz="1800" dirty="0">
                <a:hlinkClick r:id="rId4" tooltip="Eating"/>
              </a:rPr>
              <a:t>Eating</a:t>
            </a:r>
            <a:r>
              <a:rPr lang="en-US" sz="1800" dirty="0"/>
              <a:t>, the need for food</a:t>
            </a:r>
          </a:p>
          <a:p>
            <a:r>
              <a:rPr lang="en-US" sz="1800" dirty="0">
                <a:hlinkClick r:id="rId5" tooltip="Family"/>
              </a:rPr>
              <a:t>Family</a:t>
            </a:r>
            <a:r>
              <a:rPr lang="en-US" sz="1800" dirty="0"/>
              <a:t>, the need to raise children</a:t>
            </a:r>
          </a:p>
          <a:p>
            <a:r>
              <a:rPr lang="en-US" sz="1800" dirty="0">
                <a:hlinkClick r:id="rId6" tooltip="Honor"/>
              </a:rPr>
              <a:t>Honor</a:t>
            </a:r>
            <a:r>
              <a:rPr lang="en-US" sz="1800" dirty="0"/>
              <a:t>, the need to be loyal to the values of one's clan/ethnic group</a:t>
            </a:r>
          </a:p>
          <a:p>
            <a:r>
              <a:rPr lang="en-US" sz="1800" dirty="0">
                <a:hlinkClick r:id="rId7" tooltip="Idealism"/>
              </a:rPr>
              <a:t>Idealism</a:t>
            </a:r>
            <a:r>
              <a:rPr lang="en-US" sz="1800" dirty="0"/>
              <a:t>, the need for social justice</a:t>
            </a:r>
          </a:p>
          <a:p>
            <a:r>
              <a:rPr lang="en-US" sz="1800" dirty="0">
                <a:hlinkClick r:id="rId8" tooltip="Independence"/>
              </a:rPr>
              <a:t>Independence</a:t>
            </a:r>
            <a:r>
              <a:rPr lang="en-US" sz="1800" dirty="0"/>
              <a:t>, the need for individuality</a:t>
            </a:r>
          </a:p>
          <a:p>
            <a:r>
              <a:rPr lang="en-US" sz="1800" dirty="0">
                <a:hlinkClick r:id="rId9" tooltip="Social order"/>
              </a:rPr>
              <a:t>Order</a:t>
            </a:r>
            <a:r>
              <a:rPr lang="en-US" sz="1800" dirty="0"/>
              <a:t>, the need for organized, stable, predictable environments</a:t>
            </a:r>
          </a:p>
          <a:p>
            <a:r>
              <a:rPr lang="en-US" sz="1800" dirty="0">
                <a:hlinkClick r:id="rId10" tooltip="Physical activity"/>
              </a:rPr>
              <a:t>Physical activity</a:t>
            </a:r>
            <a:r>
              <a:rPr lang="en-US" sz="1800" dirty="0"/>
              <a:t>, the need for exercise</a:t>
            </a:r>
          </a:p>
          <a:p>
            <a:r>
              <a:rPr lang="en-US" sz="1800" dirty="0">
                <a:hlinkClick r:id="rId11" tooltip="Power (social and political)"/>
              </a:rPr>
              <a:t>Power</a:t>
            </a:r>
            <a:r>
              <a:rPr lang="en-US" sz="1800" dirty="0"/>
              <a:t>, the need for influence of will</a:t>
            </a:r>
          </a:p>
          <a:p>
            <a:r>
              <a:rPr lang="en-US" sz="1800" dirty="0">
                <a:hlinkClick r:id="rId12" tooltip="Romance (love)"/>
              </a:rPr>
              <a:t>Romance</a:t>
            </a:r>
            <a:r>
              <a:rPr lang="en-US" sz="1800" dirty="0"/>
              <a:t>, the need for sex and for beauty</a:t>
            </a:r>
          </a:p>
          <a:p>
            <a:r>
              <a:rPr lang="en-US" sz="1800" dirty="0">
                <a:hlinkClick r:id="rId13" tooltip="Saving"/>
              </a:rPr>
              <a:t>Saving</a:t>
            </a:r>
            <a:r>
              <a:rPr lang="en-US" sz="1800" dirty="0"/>
              <a:t>, the need to collect</a:t>
            </a:r>
          </a:p>
          <a:p>
            <a:r>
              <a:rPr lang="en-US" sz="1800" dirty="0">
                <a:hlinkClick r:id="rId14" tooltip="Social relation"/>
              </a:rPr>
              <a:t>Social contact</a:t>
            </a:r>
            <a:r>
              <a:rPr lang="en-US" sz="1800" dirty="0"/>
              <a:t>, the need for friends (peer relationships)</a:t>
            </a:r>
          </a:p>
          <a:p>
            <a:r>
              <a:rPr lang="en-US" sz="1800" dirty="0">
                <a:hlinkClick r:id="rId15" tooltip="Social status"/>
              </a:rPr>
              <a:t>Social status</a:t>
            </a:r>
            <a:r>
              <a:rPr lang="en-US" sz="1800" dirty="0"/>
              <a:t>, the need for social standing/importance</a:t>
            </a:r>
          </a:p>
          <a:p>
            <a:r>
              <a:rPr lang="en-US" sz="1800" dirty="0">
                <a:hlinkClick r:id="rId16" tooltip="Tranquility"/>
              </a:rPr>
              <a:t>Tranquility</a:t>
            </a:r>
            <a:r>
              <a:rPr lang="en-US" sz="1800" dirty="0"/>
              <a:t>, the need to be safe</a:t>
            </a:r>
          </a:p>
          <a:p>
            <a:r>
              <a:rPr lang="en-US" sz="1800" dirty="0">
                <a:hlinkClick r:id="rId17" tooltip="Vengeance (concept)"/>
              </a:rPr>
              <a:t>Vengeance</a:t>
            </a:r>
            <a:r>
              <a:rPr lang="en-US" sz="1800" dirty="0"/>
              <a:t>, the need to strike back and to compete</a:t>
            </a:r>
          </a:p>
        </p:txBody>
      </p:sp>
    </p:spTree>
    <p:extLst>
      <p:ext uri="{BB962C8B-B14F-4D97-AF65-F5344CB8AC3E}">
        <p14:creationId xmlns:p14="http://schemas.microsoft.com/office/powerpoint/2010/main" val="267525657"/>
      </p:ext>
    </p:extLst>
  </p:cSld>
  <p:clrMapOvr>
    <a:masterClrMapping/>
  </p:clrMapOvr>
  <p:transition/>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38200"/>
            <a:ext cx="8229600" cy="990600"/>
          </a:xfrm>
        </p:spPr>
        <p:txBody>
          <a:bodyPr/>
          <a:lstStyle/>
          <a:p>
            <a:pPr algn="ctr"/>
            <a:r>
              <a:rPr lang="en-US" dirty="0"/>
              <a:t>Motivation and Neuroscience</a:t>
            </a:r>
          </a:p>
        </p:txBody>
      </p:sp>
      <p:sp>
        <p:nvSpPr>
          <p:cNvPr id="3" name="Content Placeholder 2"/>
          <p:cNvSpPr>
            <a:spLocks noGrp="1"/>
          </p:cNvSpPr>
          <p:nvPr>
            <p:ph idx="1"/>
          </p:nvPr>
        </p:nvSpPr>
        <p:spPr>
          <a:xfrm>
            <a:off x="457200" y="1828800"/>
            <a:ext cx="8229600" cy="3886200"/>
          </a:xfrm>
        </p:spPr>
        <p:txBody>
          <a:bodyPr/>
          <a:lstStyle/>
          <a:p>
            <a:r>
              <a:rPr lang="en-US" dirty="0"/>
              <a:t>Research by </a:t>
            </a:r>
            <a:r>
              <a:rPr lang="en-US" dirty="0" err="1"/>
              <a:t>Boyatzis</a:t>
            </a:r>
            <a:r>
              <a:rPr lang="en-US" dirty="0"/>
              <a:t> et al</a:t>
            </a:r>
          </a:p>
          <a:p>
            <a:r>
              <a:rPr lang="en-US" dirty="0"/>
              <a:t>Positive Emotional Attractor</a:t>
            </a:r>
          </a:p>
          <a:p>
            <a:pPr lvl="1"/>
            <a:r>
              <a:rPr lang="en-US" dirty="0"/>
              <a:t>arouses neuroendocrine systems that stimulate better cognitive functioning and increased perceptual accuracy and openness</a:t>
            </a:r>
          </a:p>
          <a:p>
            <a:pPr lvl="1"/>
            <a:r>
              <a:rPr lang="en-US" dirty="0"/>
              <a:t>People are open to thinking of new ideas and visions</a:t>
            </a:r>
          </a:p>
          <a:p>
            <a:pPr marL="0" indent="0">
              <a:buNone/>
            </a:pPr>
            <a:endParaRPr lang="en-US" dirty="0"/>
          </a:p>
          <a:p>
            <a:r>
              <a:rPr lang="en-US" dirty="0"/>
              <a:t>Negative Emotional Attractor</a:t>
            </a:r>
          </a:p>
          <a:p>
            <a:pPr lvl="1"/>
            <a:r>
              <a:rPr lang="en-US" dirty="0"/>
              <a:t>Limits cognitive, perceptual and emotional openness and performance</a:t>
            </a:r>
          </a:p>
          <a:p>
            <a:pPr lvl="1"/>
            <a:r>
              <a:rPr lang="en-US" dirty="0"/>
              <a:t>people to defend themselves, and as a result they close down to avoid the stress</a:t>
            </a:r>
          </a:p>
        </p:txBody>
      </p:sp>
    </p:spTree>
    <p:extLst>
      <p:ext uri="{BB962C8B-B14F-4D97-AF65-F5344CB8AC3E}">
        <p14:creationId xmlns:p14="http://schemas.microsoft.com/office/powerpoint/2010/main" val="1062312635"/>
      </p:ext>
    </p:extLst>
  </p:cSld>
  <p:clrMapOvr>
    <a:masterClrMapping/>
  </p:clrMapOvr>
  <p:transition/>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Title 1"/>
          <p:cNvSpPr>
            <a:spLocks noGrp="1"/>
          </p:cNvSpPr>
          <p:nvPr>
            <p:ph type="title"/>
          </p:nvPr>
        </p:nvSpPr>
        <p:spPr>
          <a:xfrm>
            <a:off x="76200" y="1066800"/>
            <a:ext cx="8915400" cy="990600"/>
          </a:xfrm>
        </p:spPr>
        <p:txBody>
          <a:bodyPr/>
          <a:lstStyle/>
          <a:p>
            <a:pPr algn="ctr"/>
            <a:r>
              <a:rPr lang="en-US" sz="3600" dirty="0">
                <a:ea typeface="ＭＳ Ｐゴシック" charset="-128"/>
              </a:rPr>
              <a:t>Recognize low motivation/procrastination</a:t>
            </a:r>
          </a:p>
        </p:txBody>
      </p:sp>
      <p:sp>
        <p:nvSpPr>
          <p:cNvPr id="41986" name="Content Placeholder 2"/>
          <p:cNvSpPr>
            <a:spLocks noGrp="1"/>
          </p:cNvSpPr>
          <p:nvPr>
            <p:ph idx="1"/>
          </p:nvPr>
        </p:nvSpPr>
        <p:spPr/>
        <p:txBody>
          <a:bodyPr/>
          <a:lstStyle/>
          <a:p>
            <a:r>
              <a:rPr lang="en-US">
                <a:ea typeface="ＭＳ Ｐゴシック" charset="-128"/>
              </a:rPr>
              <a:t>Filling your day with low priority tasks</a:t>
            </a:r>
          </a:p>
          <a:p>
            <a:r>
              <a:rPr lang="en-US">
                <a:ea typeface="ＭＳ Ｐゴシック" charset="-128"/>
              </a:rPr>
              <a:t>Reading emails several times without starting work on them or deciding what to do with them</a:t>
            </a:r>
          </a:p>
          <a:p>
            <a:r>
              <a:rPr lang="en-US">
                <a:ea typeface="ＭＳ Ｐゴシック" charset="-128"/>
              </a:rPr>
              <a:t>Sitting down to start a high priority task and almost immediately going to get a cup of coffee</a:t>
            </a:r>
          </a:p>
          <a:p>
            <a:r>
              <a:rPr lang="en-US">
                <a:ea typeface="ＭＳ Ｐゴシック" charset="-128"/>
              </a:rPr>
              <a:t>Leaving an item on your To Do list for a long time, even though you know it</a:t>
            </a:r>
            <a:r>
              <a:rPr lang="en-US" altLang="en-US">
                <a:ea typeface="ＭＳ Ｐゴシック" charset="-128"/>
              </a:rPr>
              <a:t>’</a:t>
            </a:r>
            <a:r>
              <a:rPr lang="en-US">
                <a:ea typeface="ＭＳ Ｐゴシック" charset="-128"/>
              </a:rPr>
              <a:t>s important</a:t>
            </a:r>
          </a:p>
          <a:p>
            <a:r>
              <a:rPr lang="en-US">
                <a:ea typeface="ＭＳ Ｐゴシック" charset="-128"/>
              </a:rPr>
              <a:t>Waiting for the </a:t>
            </a:r>
            <a:r>
              <a:rPr lang="en-US" altLang="en-US">
                <a:ea typeface="ＭＳ Ｐゴシック" charset="-128"/>
              </a:rPr>
              <a:t>“</a:t>
            </a:r>
            <a:r>
              <a:rPr lang="en-US">
                <a:ea typeface="ＭＳ Ｐゴシック" charset="-128"/>
              </a:rPr>
              <a:t>right mood</a:t>
            </a:r>
            <a:r>
              <a:rPr lang="en-US" altLang="en-US">
                <a:ea typeface="ＭＳ Ｐゴシック" charset="-128"/>
              </a:rPr>
              <a:t>”</a:t>
            </a:r>
            <a:r>
              <a:rPr lang="en-US">
                <a:ea typeface="ＭＳ Ｐゴシック" charset="-128"/>
              </a:rPr>
              <a:t> or </a:t>
            </a:r>
            <a:r>
              <a:rPr lang="en-US" altLang="en-US">
                <a:ea typeface="ＭＳ Ｐゴシック" charset="-128"/>
              </a:rPr>
              <a:t>“</a:t>
            </a:r>
            <a:r>
              <a:rPr lang="en-US">
                <a:ea typeface="ＭＳ Ｐゴシック" charset="-128"/>
              </a:rPr>
              <a:t>right time</a:t>
            </a:r>
            <a:r>
              <a:rPr lang="en-US" altLang="en-US">
                <a:ea typeface="ＭＳ Ｐゴシック" charset="-128"/>
              </a:rPr>
              <a:t>”</a:t>
            </a:r>
            <a:r>
              <a:rPr lang="en-US">
                <a:ea typeface="ＭＳ Ｐゴシック" charset="-128"/>
              </a:rPr>
              <a:t> to tackle the most important task at hand</a:t>
            </a:r>
          </a:p>
        </p:txBody>
      </p:sp>
    </p:spTree>
    <p:extLst>
      <p:ext uri="{BB962C8B-B14F-4D97-AF65-F5344CB8AC3E}">
        <p14:creationId xmlns:p14="http://schemas.microsoft.com/office/powerpoint/2010/main" val="3647358893"/>
      </p:ext>
    </p:extLst>
  </p:cSld>
  <p:clrMapOvr>
    <a:masterClrMapping/>
  </p:clrMapOvr>
  <p:transition/>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Title 1"/>
          <p:cNvSpPr>
            <a:spLocks noGrp="1"/>
          </p:cNvSpPr>
          <p:nvPr>
            <p:ph type="title"/>
          </p:nvPr>
        </p:nvSpPr>
        <p:spPr>
          <a:xfrm>
            <a:off x="152400" y="914400"/>
            <a:ext cx="8991600" cy="990600"/>
          </a:xfrm>
        </p:spPr>
        <p:txBody>
          <a:bodyPr/>
          <a:lstStyle/>
          <a:p>
            <a:pPr algn="ctr"/>
            <a:r>
              <a:rPr lang="en-US" dirty="0">
                <a:ea typeface="ＭＳ Ｐゴシック" charset="-128"/>
              </a:rPr>
              <a:t>Recognizing low motivation</a:t>
            </a:r>
          </a:p>
        </p:txBody>
      </p:sp>
      <p:sp>
        <p:nvSpPr>
          <p:cNvPr id="33794" name="Content Placeholder 2"/>
          <p:cNvSpPr>
            <a:spLocks noGrp="1"/>
          </p:cNvSpPr>
          <p:nvPr>
            <p:ph idx="1"/>
          </p:nvPr>
        </p:nvSpPr>
        <p:spPr>
          <a:xfrm>
            <a:off x="381000" y="1828800"/>
            <a:ext cx="8229600" cy="3886200"/>
          </a:xfrm>
        </p:spPr>
        <p:txBody>
          <a:bodyPr/>
          <a:lstStyle/>
          <a:p>
            <a:pPr>
              <a:spcBef>
                <a:spcPts val="1075"/>
              </a:spcBef>
            </a:pPr>
            <a:r>
              <a:rPr lang="en-US" sz="2000" dirty="0">
                <a:ea typeface="ＭＳ Ｐゴシック" charset="-128"/>
              </a:rPr>
              <a:t>Low motivation – if you are not interested in the project can you find a way to make it interesting or let it go</a:t>
            </a:r>
          </a:p>
          <a:p>
            <a:pPr>
              <a:spcBef>
                <a:spcPts val="1075"/>
              </a:spcBef>
            </a:pPr>
            <a:r>
              <a:rPr lang="en-US" sz="2000" dirty="0">
                <a:ea typeface="ＭＳ Ｐゴシック" charset="-128"/>
              </a:rPr>
              <a:t>Lack of training – are you unprepared or incapable of completing the task? Seek guidance.</a:t>
            </a:r>
          </a:p>
          <a:p>
            <a:pPr>
              <a:spcBef>
                <a:spcPts val="1075"/>
              </a:spcBef>
            </a:pPr>
            <a:r>
              <a:rPr lang="en-US" sz="2000" dirty="0">
                <a:ea typeface="ＭＳ Ｐゴシック" charset="-128"/>
              </a:rPr>
              <a:t>Perfectionism – are fears of doing a less than perfect job interfering with your productivity?</a:t>
            </a:r>
          </a:p>
          <a:p>
            <a:pPr>
              <a:spcBef>
                <a:spcPts val="1075"/>
              </a:spcBef>
            </a:pPr>
            <a:r>
              <a:rPr lang="en-US" sz="2000" dirty="0">
                <a:ea typeface="ＭＳ Ｐゴシック" charset="-128"/>
              </a:rPr>
              <a:t>Fear of evaluation –  Are you concerned about another individual</a:t>
            </a:r>
            <a:r>
              <a:rPr lang="en-US" altLang="en-US" sz="2000" dirty="0">
                <a:ea typeface="ＭＳ Ｐゴシック" charset="-128"/>
              </a:rPr>
              <a:t>’</a:t>
            </a:r>
            <a:r>
              <a:rPr lang="en-US" sz="2000" dirty="0">
                <a:ea typeface="ＭＳ Ｐゴシック" charset="-128"/>
              </a:rPr>
              <a:t>s response to your work?</a:t>
            </a:r>
          </a:p>
          <a:p>
            <a:pPr>
              <a:spcBef>
                <a:spcPts val="1075"/>
              </a:spcBef>
            </a:pPr>
            <a:r>
              <a:rPr lang="en-US" sz="2000" dirty="0">
                <a:ea typeface="ＭＳ Ｐゴシック" charset="-128"/>
              </a:rPr>
              <a:t>Faulty assumptions – Did you underestimate the time it takes to complete the task?</a:t>
            </a:r>
          </a:p>
          <a:p>
            <a:pPr>
              <a:spcBef>
                <a:spcPts val="1075"/>
              </a:spcBef>
            </a:pPr>
            <a:r>
              <a:rPr lang="en-US" sz="2000" dirty="0">
                <a:ea typeface="ＭＳ Ｐゴシック" charset="-128"/>
              </a:rPr>
              <a:t>Avoidance of negative experience – Do you simply hate the task?</a:t>
            </a:r>
          </a:p>
        </p:txBody>
      </p:sp>
    </p:spTree>
    <p:extLst>
      <p:ext uri="{BB962C8B-B14F-4D97-AF65-F5344CB8AC3E}">
        <p14:creationId xmlns:p14="http://schemas.microsoft.com/office/powerpoint/2010/main" val="631127926"/>
      </p:ext>
    </p:extLst>
  </p:cSld>
  <p:clrMapOvr>
    <a:masterClrMapping/>
  </p:clrMapOvr>
  <p:transition/>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 y="838200"/>
            <a:ext cx="9068790" cy="990600"/>
          </a:xfrm>
        </p:spPr>
        <p:txBody>
          <a:bodyPr/>
          <a:lstStyle/>
          <a:p>
            <a:r>
              <a:rPr lang="en-US" sz="3600" dirty="0"/>
              <a:t>Is poor motivation actually poor delegation?</a:t>
            </a:r>
          </a:p>
        </p:txBody>
      </p:sp>
      <p:sp>
        <p:nvSpPr>
          <p:cNvPr id="3" name="Content Placeholder 2"/>
          <p:cNvSpPr>
            <a:spLocks noGrp="1"/>
          </p:cNvSpPr>
          <p:nvPr>
            <p:ph idx="1"/>
          </p:nvPr>
        </p:nvSpPr>
        <p:spPr/>
        <p:txBody>
          <a:bodyPr/>
          <a:lstStyle/>
          <a:p>
            <a:r>
              <a:rPr lang="en-US" dirty="0"/>
              <a:t>Why delegation goes poorly:</a:t>
            </a:r>
          </a:p>
          <a:p>
            <a:pPr lvl="1"/>
            <a:r>
              <a:rPr lang="en-US" dirty="0"/>
              <a:t>Giving up ownership is hard</a:t>
            </a:r>
          </a:p>
          <a:p>
            <a:pPr lvl="1"/>
            <a:r>
              <a:rPr lang="en-US" dirty="0"/>
              <a:t>We tend to delegate un-important tasks only</a:t>
            </a:r>
          </a:p>
          <a:p>
            <a:pPr lvl="1"/>
            <a:r>
              <a:rPr lang="en-US" dirty="0"/>
              <a:t>Perhaps we give people things that do not match their abilities</a:t>
            </a:r>
          </a:p>
          <a:p>
            <a:pPr lvl="1"/>
            <a:r>
              <a:rPr lang="en-US" dirty="0"/>
              <a:t>Lack follow-up on delegated tasks</a:t>
            </a:r>
          </a:p>
          <a:p>
            <a:endParaRPr lang="en-US" dirty="0"/>
          </a:p>
          <a:p>
            <a:r>
              <a:rPr lang="en-US" dirty="0"/>
              <a:t>In groups, talk about what you have seen effectively delegated.</a:t>
            </a:r>
          </a:p>
          <a:p>
            <a:endParaRPr lang="en-US" dirty="0"/>
          </a:p>
          <a:p>
            <a:pPr marL="0" indent="0">
              <a:buNone/>
            </a:pPr>
            <a:endParaRPr lang="en-US" dirty="0"/>
          </a:p>
        </p:txBody>
      </p:sp>
    </p:spTree>
    <p:extLst>
      <p:ext uri="{BB962C8B-B14F-4D97-AF65-F5344CB8AC3E}">
        <p14:creationId xmlns:p14="http://schemas.microsoft.com/office/powerpoint/2010/main" val="1608421433"/>
      </p:ext>
    </p:extLst>
  </p:cSld>
  <p:clrMapOvr>
    <a:masterClrMapping/>
  </p:clrMapOvr>
  <p:transition/>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Managing Knowledge Worker</a:t>
            </a:r>
          </a:p>
        </p:txBody>
      </p:sp>
      <p:sp>
        <p:nvSpPr>
          <p:cNvPr id="3" name="Content Placeholder 2"/>
          <p:cNvSpPr>
            <a:spLocks noGrp="1"/>
          </p:cNvSpPr>
          <p:nvPr>
            <p:ph idx="1"/>
          </p:nvPr>
        </p:nvSpPr>
        <p:spPr/>
        <p:txBody>
          <a:bodyPr/>
          <a:lstStyle/>
          <a:p>
            <a:r>
              <a:rPr lang="en-US" dirty="0"/>
              <a:t>Feedback on their work as peers</a:t>
            </a:r>
          </a:p>
          <a:p>
            <a:r>
              <a:rPr lang="en-US" dirty="0"/>
              <a:t>Mental space/dislike intrusions</a:t>
            </a:r>
          </a:p>
          <a:p>
            <a:r>
              <a:rPr lang="en-US" dirty="0"/>
              <a:t>Self-directed but need support</a:t>
            </a:r>
          </a:p>
          <a:p>
            <a:r>
              <a:rPr lang="en-US" dirty="0"/>
              <a:t>Continuous learners</a:t>
            </a:r>
          </a:p>
          <a:p>
            <a:r>
              <a:rPr lang="en-US" dirty="0"/>
              <a:t>Have own working schedules/may not be fond of deadlines</a:t>
            </a:r>
          </a:p>
          <a:p>
            <a:r>
              <a:rPr lang="en-US" dirty="0"/>
              <a:t>Highly mobile</a:t>
            </a:r>
          </a:p>
          <a:p>
            <a:endParaRPr lang="en-US" dirty="0"/>
          </a:p>
          <a:p>
            <a:endParaRPr lang="en-US" dirty="0"/>
          </a:p>
          <a:p>
            <a:r>
              <a:rPr lang="en-US" sz="1200" dirty="0"/>
              <a:t>Sebastiano </a:t>
            </a:r>
            <a:r>
              <a:rPr lang="en-US" sz="1200" dirty="0" err="1"/>
              <a:t>Massaro</a:t>
            </a:r>
            <a:r>
              <a:rPr lang="en-US" sz="1200" dirty="0"/>
              <a:t>--Nature Biotechnology article “</a:t>
            </a:r>
            <a:r>
              <a:rPr lang="en-US" sz="1200" dirty="0">
                <a:hlinkClick r:id="rId2"/>
              </a:rPr>
              <a:t>Managing knowledge-intensive workers</a:t>
            </a:r>
            <a:r>
              <a:rPr lang="en-US" sz="1200" dirty="0"/>
              <a:t>”</a:t>
            </a:r>
          </a:p>
        </p:txBody>
      </p:sp>
    </p:spTree>
    <p:extLst>
      <p:ext uri="{BB962C8B-B14F-4D97-AF65-F5344CB8AC3E}">
        <p14:creationId xmlns:p14="http://schemas.microsoft.com/office/powerpoint/2010/main" val="4249281797"/>
      </p:ext>
    </p:extLst>
  </p:cSld>
  <p:clrMapOvr>
    <a:masterClrMapping/>
  </p:clrMapOvr>
  <p:transition/>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Do they have the ability?</a:t>
            </a:r>
          </a:p>
        </p:txBody>
      </p:sp>
      <p:sp>
        <p:nvSpPr>
          <p:cNvPr id="3" name="Content Placeholder 2"/>
          <p:cNvSpPr>
            <a:spLocks noGrp="1"/>
          </p:cNvSpPr>
          <p:nvPr>
            <p:ph idx="1"/>
          </p:nvPr>
        </p:nvSpPr>
        <p:spPr/>
        <p:txBody>
          <a:bodyPr/>
          <a:lstStyle/>
          <a:p>
            <a:r>
              <a:rPr lang="en-US" dirty="0"/>
              <a:t>Self: do they have the knowledge and the skills?</a:t>
            </a:r>
          </a:p>
          <a:p>
            <a:r>
              <a:rPr lang="en-US" dirty="0"/>
              <a:t>Others: are they holding your employee back? Are you part of the problem?</a:t>
            </a:r>
          </a:p>
          <a:p>
            <a:r>
              <a:rPr lang="en-US" dirty="0"/>
              <a:t>Things: anything in their physical environment?</a:t>
            </a:r>
          </a:p>
          <a:p>
            <a:endParaRPr lang="en-US" dirty="0"/>
          </a:p>
          <a:p>
            <a:endParaRPr lang="en-US" dirty="0"/>
          </a:p>
          <a:p>
            <a:r>
              <a:rPr lang="en-US" dirty="0"/>
              <a:t>People often forget the things holding them back</a:t>
            </a:r>
          </a:p>
          <a:p>
            <a:endParaRPr lang="en-US" dirty="0"/>
          </a:p>
          <a:p>
            <a:r>
              <a:rPr lang="en-US" dirty="0"/>
              <a:t>Think about a time where you were un-motivated due to lack of self/others/things</a:t>
            </a:r>
          </a:p>
        </p:txBody>
      </p:sp>
    </p:spTree>
    <p:extLst>
      <p:ext uri="{BB962C8B-B14F-4D97-AF65-F5344CB8AC3E}">
        <p14:creationId xmlns:p14="http://schemas.microsoft.com/office/powerpoint/2010/main" val="2128953411"/>
      </p:ext>
    </p:extLst>
  </p:cSld>
  <p:clrMapOvr>
    <a:masterClrMapping/>
  </p:clrMapOvr>
  <p:transition/>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Ability ≠ Motivation</a:t>
            </a:r>
          </a:p>
        </p:txBody>
      </p:sp>
      <p:sp>
        <p:nvSpPr>
          <p:cNvPr id="3" name="Content Placeholder 2"/>
          <p:cNvSpPr>
            <a:spLocks noGrp="1"/>
          </p:cNvSpPr>
          <p:nvPr>
            <p:ph idx="1"/>
          </p:nvPr>
        </p:nvSpPr>
        <p:spPr/>
        <p:txBody>
          <a:bodyPr/>
          <a:lstStyle/>
          <a:p>
            <a:r>
              <a:rPr lang="en-US" dirty="0"/>
              <a:t>You have removed ability barriers…now check for motivation:</a:t>
            </a:r>
          </a:p>
          <a:p>
            <a:endParaRPr lang="en-US" dirty="0"/>
          </a:p>
          <a:p>
            <a:r>
              <a:rPr lang="en-US" dirty="0"/>
              <a:t>It sounds like we have an agreement, is there anything else in your way?  Can I count on you to have this to me by Tues at noon?</a:t>
            </a:r>
          </a:p>
        </p:txBody>
      </p:sp>
    </p:spTree>
    <p:extLst>
      <p:ext uri="{BB962C8B-B14F-4D97-AF65-F5344CB8AC3E}">
        <p14:creationId xmlns:p14="http://schemas.microsoft.com/office/powerpoint/2010/main" val="2738072586"/>
      </p:ext>
    </p:extLst>
  </p:cSld>
  <p:clrMapOvr>
    <a:masterClrMapping/>
  </p:clrMapOvr>
  <p:transition/>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 the person	</a:t>
            </a:r>
          </a:p>
        </p:txBody>
      </p:sp>
      <p:sp>
        <p:nvSpPr>
          <p:cNvPr id="3" name="Content Placeholder 2"/>
          <p:cNvSpPr>
            <a:spLocks noGrp="1"/>
          </p:cNvSpPr>
          <p:nvPr>
            <p:ph idx="1"/>
          </p:nvPr>
        </p:nvSpPr>
        <p:spPr/>
        <p:txBody>
          <a:bodyPr/>
          <a:lstStyle/>
          <a:p>
            <a:pPr marL="0" indent="0">
              <a:buNone/>
            </a:pPr>
            <a:endParaRPr lang="en-US" dirty="0"/>
          </a:p>
          <a:p>
            <a:r>
              <a:rPr lang="en-US" dirty="0"/>
              <a:t>Psychosocial</a:t>
            </a:r>
          </a:p>
          <a:p>
            <a:pPr lvl="1"/>
            <a:r>
              <a:rPr lang="en-US" dirty="0"/>
              <a:t>Inner head tapes</a:t>
            </a:r>
          </a:p>
          <a:p>
            <a:pPr lvl="2"/>
            <a:r>
              <a:rPr lang="en-US" dirty="0"/>
              <a:t>https://www.youtube.com/watch?v=Mgb-kIZcOI4</a:t>
            </a:r>
          </a:p>
          <a:p>
            <a:pPr lvl="1"/>
            <a:r>
              <a:rPr lang="en-US" dirty="0"/>
              <a:t>What is the key message</a:t>
            </a:r>
          </a:p>
          <a:p>
            <a:pPr lvl="1"/>
            <a:r>
              <a:rPr lang="en-US" dirty="0"/>
              <a:t>How might this look in your staff?</a:t>
            </a:r>
          </a:p>
          <a:p>
            <a:pPr lvl="1"/>
            <a:r>
              <a:rPr lang="en-US" dirty="0"/>
              <a:t>How do you help you and your staff re-frame?</a:t>
            </a:r>
          </a:p>
          <a:p>
            <a:endParaRPr lang="en-US" dirty="0"/>
          </a:p>
          <a:p>
            <a:r>
              <a:rPr lang="en-US" dirty="0"/>
              <a:t>Offer career-related support</a:t>
            </a:r>
          </a:p>
          <a:p>
            <a:pPr lvl="1"/>
            <a:r>
              <a:rPr lang="en-US" dirty="0"/>
              <a:t>What would that look like?</a:t>
            </a:r>
          </a:p>
        </p:txBody>
      </p:sp>
    </p:spTree>
    <p:extLst>
      <p:ext uri="{BB962C8B-B14F-4D97-AF65-F5344CB8AC3E}">
        <p14:creationId xmlns:p14="http://schemas.microsoft.com/office/powerpoint/2010/main" val="2988645902"/>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54D10-875C-3142-97A5-E2E4F24C65F3}"/>
              </a:ext>
            </a:extLst>
          </p:cNvPr>
          <p:cNvSpPr>
            <a:spLocks noGrp="1"/>
          </p:cNvSpPr>
          <p:nvPr>
            <p:ph type="title"/>
          </p:nvPr>
        </p:nvSpPr>
        <p:spPr/>
        <p:txBody>
          <a:bodyPr/>
          <a:lstStyle/>
          <a:p>
            <a:pPr algn="ctr"/>
            <a:r>
              <a:rPr lang="en-US" dirty="0"/>
              <a:t>PPII</a:t>
            </a:r>
          </a:p>
        </p:txBody>
      </p:sp>
      <p:sp>
        <p:nvSpPr>
          <p:cNvPr id="3" name="Content Placeholder 2">
            <a:extLst>
              <a:ext uri="{FF2B5EF4-FFF2-40B4-BE49-F238E27FC236}">
                <a16:creationId xmlns:a16="http://schemas.microsoft.com/office/drawing/2014/main" id="{73C56214-9966-8F4B-B3E3-33688848E931}"/>
              </a:ext>
            </a:extLst>
          </p:cNvPr>
          <p:cNvSpPr>
            <a:spLocks noGrp="1"/>
          </p:cNvSpPr>
          <p:nvPr>
            <p:ph idx="1"/>
          </p:nvPr>
        </p:nvSpPr>
        <p:spPr>
          <a:xfrm>
            <a:off x="152400" y="1981200"/>
            <a:ext cx="8534400" cy="3886200"/>
          </a:xfrm>
        </p:spPr>
        <p:txBody>
          <a:bodyPr/>
          <a:lstStyle/>
          <a:p>
            <a:pPr marL="0" indent="0">
              <a:buNone/>
            </a:pPr>
            <a:r>
              <a:rPr lang="en-US" sz="1800" dirty="0"/>
              <a:t>I was very excited to hire a very senior administrator to help manage the training programs I was directing at the time. PP came with stellar recommendations and many years of experience in student services, so I knew they would hit the ground running and would be able to manage the many programs, budgets, students, and faculty I needed managed. When PP arrived, I did not spend a lot of time showing them our systems or talking in detail about our programs because I did not want to imply I did not trust their expertise or insult them by being a “micro-manager” (and my preferred style is to be very hands-off anyway). I guess we never really talked about fundamental issues in our programs and we often found ourselves setting different priorities and miscommunicating. Early on I missed several opportunities to redirect PP’s energies on complicated projects. Things got so far along that by the time we talked in detail, things were really frustrating for both of us.  We both wanted it to work, and did try to hit the re-set button after several months, but in the end they resigned and took a similar job across campus. </a:t>
            </a:r>
          </a:p>
          <a:p>
            <a:pPr marL="0" indent="0">
              <a:buNone/>
            </a:pPr>
            <a:br>
              <a:rPr lang="en-US" sz="1800" dirty="0"/>
            </a:br>
            <a:endParaRPr lang="en-US" sz="1800" dirty="0"/>
          </a:p>
        </p:txBody>
      </p:sp>
    </p:spTree>
    <p:extLst>
      <p:ext uri="{BB962C8B-B14F-4D97-AF65-F5344CB8AC3E}">
        <p14:creationId xmlns:p14="http://schemas.microsoft.com/office/powerpoint/2010/main" val="1709431355"/>
      </p:ext>
    </p:extLst>
  </p:cSld>
  <p:clrMapOvr>
    <a:masterClrMapping/>
  </p:clrMapOvr>
  <p:transition/>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762000"/>
            <a:ext cx="8229600" cy="990600"/>
          </a:xfrm>
        </p:spPr>
        <p:txBody>
          <a:bodyPr/>
          <a:lstStyle/>
          <a:p>
            <a:pPr algn="ctr"/>
            <a:r>
              <a:rPr lang="en-US" dirty="0"/>
              <a:t>Create an environment where people help each other</a:t>
            </a:r>
          </a:p>
        </p:txBody>
      </p:sp>
      <p:sp>
        <p:nvSpPr>
          <p:cNvPr id="3" name="Content Placeholder 2"/>
          <p:cNvSpPr>
            <a:spLocks noGrp="1"/>
          </p:cNvSpPr>
          <p:nvPr>
            <p:ph idx="1"/>
          </p:nvPr>
        </p:nvSpPr>
        <p:spPr/>
        <p:txBody>
          <a:bodyPr/>
          <a:lstStyle/>
          <a:p>
            <a:r>
              <a:rPr lang="en-US" dirty="0" err="1"/>
              <a:t>McK</a:t>
            </a:r>
            <a:r>
              <a:rPr lang="en-US" dirty="0"/>
              <a:t> report and book (Giver’s Take All)</a:t>
            </a:r>
          </a:p>
          <a:p>
            <a:endParaRPr lang="en-US" dirty="0"/>
          </a:p>
          <a:p>
            <a:r>
              <a:rPr lang="en-US" dirty="0"/>
              <a:t>The amount of help a group’s members give one another is among the strongest predictors of group effectiveness. Building a “giver culture” pays.</a:t>
            </a:r>
          </a:p>
          <a:p>
            <a:endParaRPr lang="en-US" dirty="0"/>
          </a:p>
          <a:p>
            <a:r>
              <a:rPr lang="en-US" dirty="0"/>
              <a:t>To build this culture you have to know how to ask for something</a:t>
            </a:r>
          </a:p>
        </p:txBody>
      </p:sp>
    </p:spTree>
    <p:extLst>
      <p:ext uri="{BB962C8B-B14F-4D97-AF65-F5344CB8AC3E}">
        <p14:creationId xmlns:p14="http://schemas.microsoft.com/office/powerpoint/2010/main" val="610891235"/>
      </p:ext>
    </p:extLst>
  </p:cSld>
  <p:clrMapOvr>
    <a:masterClrMapping/>
  </p:clrMapOvr>
  <p:transition/>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Lastly on motivation	</a:t>
            </a:r>
          </a:p>
        </p:txBody>
      </p:sp>
      <p:sp>
        <p:nvSpPr>
          <p:cNvPr id="3" name="Content Placeholder 2"/>
          <p:cNvSpPr>
            <a:spLocks noGrp="1"/>
          </p:cNvSpPr>
          <p:nvPr>
            <p:ph idx="1"/>
          </p:nvPr>
        </p:nvSpPr>
        <p:spPr/>
        <p:txBody>
          <a:bodyPr/>
          <a:lstStyle/>
          <a:p>
            <a:r>
              <a:rPr lang="en-US" dirty="0"/>
              <a:t>You first have to understand what you need right now:</a:t>
            </a:r>
          </a:p>
          <a:p>
            <a:pPr lvl="1"/>
            <a:r>
              <a:rPr lang="en-US" dirty="0"/>
              <a:t>1. to get the work done?</a:t>
            </a:r>
          </a:p>
          <a:p>
            <a:pPr lvl="1"/>
            <a:r>
              <a:rPr lang="en-US" dirty="0"/>
              <a:t>2. to build a relationship?</a:t>
            </a:r>
          </a:p>
          <a:p>
            <a:pPr lvl="1"/>
            <a:endParaRPr lang="en-US" dirty="0"/>
          </a:p>
          <a:p>
            <a:pPr lvl="1"/>
            <a:endParaRPr lang="en-US" dirty="0"/>
          </a:p>
          <a:p>
            <a:pPr lvl="1"/>
            <a:endParaRPr lang="en-US" dirty="0"/>
          </a:p>
        </p:txBody>
      </p:sp>
    </p:spTree>
    <p:extLst>
      <p:ext uri="{BB962C8B-B14F-4D97-AF65-F5344CB8AC3E}">
        <p14:creationId xmlns:p14="http://schemas.microsoft.com/office/powerpoint/2010/main" val="3603493324"/>
      </p:ext>
    </p:extLst>
  </p:cSld>
  <p:clrMapOvr>
    <a:masterClrMapping/>
  </p:clrMapOvr>
  <p:transition/>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idx="4294967295"/>
          </p:nvPr>
        </p:nvSpPr>
        <p:spPr>
          <a:xfrm>
            <a:off x="152400" y="1066800"/>
            <a:ext cx="8839200" cy="990600"/>
          </a:xfrm>
        </p:spPr>
        <p:txBody>
          <a:bodyPr/>
          <a:lstStyle/>
          <a:p>
            <a:pPr algn="ctr" eaLnBrk="1" hangingPunct="1"/>
            <a:r>
              <a:rPr lang="en-US" dirty="0"/>
              <a:t>There May Be Bumps Along the Way</a:t>
            </a:r>
          </a:p>
        </p:txBody>
      </p:sp>
      <p:sp>
        <p:nvSpPr>
          <p:cNvPr id="18435" name="TextBox 3"/>
          <p:cNvSpPr txBox="1">
            <a:spLocks noChangeArrowheads="1"/>
          </p:cNvSpPr>
          <p:nvPr/>
        </p:nvSpPr>
        <p:spPr bwMode="auto">
          <a:xfrm>
            <a:off x="228600" y="6019800"/>
            <a:ext cx="8382000" cy="366712"/>
          </a:xfrm>
          <a:prstGeom prst="rect">
            <a:avLst/>
          </a:prstGeom>
          <a:noFill/>
          <a:ln w="9525">
            <a:noFill/>
            <a:miter lim="800000"/>
            <a:headEnd/>
            <a:tailEnd/>
          </a:ln>
        </p:spPr>
        <p:txBody>
          <a:bodyPr>
            <a:spAutoFit/>
          </a:bodyPr>
          <a:lstStyle/>
          <a:p>
            <a:pPr algn="l"/>
            <a:r>
              <a:rPr lang="en-US" dirty="0"/>
              <a:t>Adapted from Ken Blanchard, Self Leadership and the One Minute Manager</a:t>
            </a:r>
          </a:p>
        </p:txBody>
      </p:sp>
      <p:sp>
        <p:nvSpPr>
          <p:cNvPr id="6" name="Rectangle 5"/>
          <p:cNvSpPr/>
          <p:nvPr/>
        </p:nvSpPr>
        <p:spPr bwMode="auto">
          <a:xfrm>
            <a:off x="1905000" y="2819400"/>
            <a:ext cx="1676400" cy="9906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wrap="none" anchor="ctr"/>
          <a:lstStyle/>
          <a:p>
            <a:pPr>
              <a:defRPr/>
            </a:pPr>
            <a:r>
              <a:rPr lang="en-US" sz="2000" dirty="0">
                <a:latin typeface="Arial" charset="0"/>
                <a:ea typeface="+mn-ea"/>
              </a:rPr>
              <a:t>Enthusiastic</a:t>
            </a:r>
          </a:p>
          <a:p>
            <a:pPr>
              <a:defRPr/>
            </a:pPr>
            <a:r>
              <a:rPr lang="en-US" sz="2000" dirty="0">
                <a:latin typeface="Arial" charset="0"/>
                <a:ea typeface="+mn-ea"/>
              </a:rPr>
              <a:t>beginner</a:t>
            </a:r>
          </a:p>
        </p:txBody>
      </p:sp>
      <p:sp>
        <p:nvSpPr>
          <p:cNvPr id="10" name="Rectangle 9"/>
          <p:cNvSpPr/>
          <p:nvPr/>
        </p:nvSpPr>
        <p:spPr bwMode="auto">
          <a:xfrm>
            <a:off x="7239000" y="2819400"/>
            <a:ext cx="1676400" cy="9906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wrap="none" anchor="ctr"/>
          <a:lstStyle/>
          <a:p>
            <a:pPr>
              <a:defRPr/>
            </a:pPr>
            <a:r>
              <a:rPr lang="en-US" sz="2000" dirty="0">
                <a:latin typeface="Arial" charset="0"/>
                <a:ea typeface="+mn-ea"/>
              </a:rPr>
              <a:t>High</a:t>
            </a:r>
          </a:p>
          <a:p>
            <a:pPr>
              <a:defRPr/>
            </a:pPr>
            <a:r>
              <a:rPr lang="en-US" sz="2000" dirty="0">
                <a:latin typeface="Arial" charset="0"/>
                <a:ea typeface="+mn-ea"/>
              </a:rPr>
              <a:t>Achiever</a:t>
            </a:r>
          </a:p>
        </p:txBody>
      </p:sp>
      <p:sp>
        <p:nvSpPr>
          <p:cNvPr id="11" name="Rectangle 10"/>
          <p:cNvSpPr/>
          <p:nvPr/>
        </p:nvSpPr>
        <p:spPr bwMode="auto">
          <a:xfrm>
            <a:off x="5486400" y="2819400"/>
            <a:ext cx="1676400" cy="9906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wrap="none" anchor="ctr"/>
          <a:lstStyle/>
          <a:p>
            <a:pPr>
              <a:defRPr/>
            </a:pPr>
            <a:r>
              <a:rPr lang="en-US" sz="2000" dirty="0">
                <a:latin typeface="Arial" charset="0"/>
                <a:ea typeface="+mn-ea"/>
              </a:rPr>
              <a:t>Cautious </a:t>
            </a:r>
          </a:p>
          <a:p>
            <a:pPr>
              <a:defRPr/>
            </a:pPr>
            <a:r>
              <a:rPr lang="en-US" sz="2000" dirty="0">
                <a:latin typeface="Arial" charset="0"/>
                <a:ea typeface="+mn-ea"/>
              </a:rPr>
              <a:t>performer</a:t>
            </a:r>
          </a:p>
        </p:txBody>
      </p:sp>
      <p:sp>
        <p:nvSpPr>
          <p:cNvPr id="12" name="Rectangle 11"/>
          <p:cNvSpPr/>
          <p:nvPr/>
        </p:nvSpPr>
        <p:spPr bwMode="auto">
          <a:xfrm>
            <a:off x="3657600" y="2819400"/>
            <a:ext cx="1752600" cy="9906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wrap="none" anchor="ctr"/>
          <a:lstStyle/>
          <a:p>
            <a:pPr>
              <a:defRPr/>
            </a:pPr>
            <a:r>
              <a:rPr lang="en-US" sz="2000" dirty="0">
                <a:latin typeface="Arial" charset="0"/>
                <a:ea typeface="+mn-ea"/>
              </a:rPr>
              <a:t>Disillusioned</a:t>
            </a:r>
          </a:p>
          <a:p>
            <a:pPr>
              <a:defRPr/>
            </a:pPr>
            <a:r>
              <a:rPr lang="en-US" sz="2000" dirty="0">
                <a:latin typeface="Arial" charset="0"/>
                <a:ea typeface="+mn-ea"/>
              </a:rPr>
              <a:t>learner</a:t>
            </a:r>
          </a:p>
        </p:txBody>
      </p:sp>
      <p:grpSp>
        <p:nvGrpSpPr>
          <p:cNvPr id="2" name="Group 31"/>
          <p:cNvGrpSpPr>
            <a:grpSpLocks/>
          </p:cNvGrpSpPr>
          <p:nvPr/>
        </p:nvGrpSpPr>
        <p:grpSpPr bwMode="auto">
          <a:xfrm>
            <a:off x="7239000" y="3810000"/>
            <a:ext cx="1676400" cy="1600200"/>
            <a:chOff x="7239000" y="3276600"/>
            <a:chExt cx="1676400" cy="1600200"/>
          </a:xfrm>
        </p:grpSpPr>
        <p:sp>
          <p:nvSpPr>
            <p:cNvPr id="15" name="Rectangle 14"/>
            <p:cNvSpPr/>
            <p:nvPr/>
          </p:nvSpPr>
          <p:spPr bwMode="auto">
            <a:xfrm>
              <a:off x="7239000" y="3276600"/>
              <a:ext cx="1676400" cy="5334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wrap="none" anchor="ctr"/>
            <a:lstStyle/>
            <a:p>
              <a:pPr>
                <a:defRPr/>
              </a:pPr>
              <a:r>
                <a:rPr lang="en-US" sz="2000">
                  <a:latin typeface="Arial" charset="0"/>
                  <a:ea typeface="+mn-ea"/>
                </a:rPr>
                <a:t>High</a:t>
              </a:r>
            </a:p>
          </p:txBody>
        </p:sp>
        <p:sp>
          <p:nvSpPr>
            <p:cNvPr id="19" name="Rectangle 18"/>
            <p:cNvSpPr/>
            <p:nvPr/>
          </p:nvSpPr>
          <p:spPr bwMode="auto">
            <a:xfrm>
              <a:off x="7239000" y="3810000"/>
              <a:ext cx="1676400" cy="5334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wrap="none" anchor="ctr"/>
            <a:lstStyle/>
            <a:p>
              <a:pPr>
                <a:defRPr/>
              </a:pPr>
              <a:r>
                <a:rPr lang="en-US" sz="2000" dirty="0">
                  <a:latin typeface="Arial" charset="0"/>
                  <a:ea typeface="+mn-ea"/>
                </a:rPr>
                <a:t>High</a:t>
              </a:r>
            </a:p>
          </p:txBody>
        </p:sp>
        <p:sp>
          <p:nvSpPr>
            <p:cNvPr id="23" name="Rectangle 22"/>
            <p:cNvSpPr/>
            <p:nvPr/>
          </p:nvSpPr>
          <p:spPr bwMode="auto">
            <a:xfrm>
              <a:off x="7239000" y="4343400"/>
              <a:ext cx="1676400" cy="5334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wrap="none" anchor="ctr"/>
            <a:lstStyle/>
            <a:p>
              <a:pPr>
                <a:defRPr/>
              </a:pPr>
              <a:r>
                <a:rPr lang="en-US" sz="2000" dirty="0">
                  <a:latin typeface="Arial" charset="0"/>
                  <a:ea typeface="+mn-ea"/>
                </a:rPr>
                <a:t>Independence</a:t>
              </a:r>
            </a:p>
          </p:txBody>
        </p:sp>
      </p:grpSp>
      <p:grpSp>
        <p:nvGrpSpPr>
          <p:cNvPr id="3" name="Group 30"/>
          <p:cNvGrpSpPr>
            <a:grpSpLocks/>
          </p:cNvGrpSpPr>
          <p:nvPr/>
        </p:nvGrpSpPr>
        <p:grpSpPr bwMode="auto">
          <a:xfrm>
            <a:off x="5486400" y="3810000"/>
            <a:ext cx="1676400" cy="1600200"/>
            <a:chOff x="5486400" y="3276600"/>
            <a:chExt cx="1676400" cy="1600200"/>
          </a:xfrm>
        </p:grpSpPr>
        <p:sp>
          <p:nvSpPr>
            <p:cNvPr id="16" name="Rectangle 15"/>
            <p:cNvSpPr/>
            <p:nvPr/>
          </p:nvSpPr>
          <p:spPr bwMode="auto">
            <a:xfrm>
              <a:off x="5486400" y="3276600"/>
              <a:ext cx="1676400" cy="5334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wrap="none" anchor="ctr"/>
            <a:lstStyle/>
            <a:p>
              <a:pPr>
                <a:defRPr/>
              </a:pPr>
              <a:r>
                <a:rPr lang="en-US" sz="2000">
                  <a:latin typeface="Arial" charset="0"/>
                  <a:ea typeface="+mn-ea"/>
                </a:rPr>
                <a:t>Moderate</a:t>
              </a:r>
            </a:p>
          </p:txBody>
        </p:sp>
        <p:sp>
          <p:nvSpPr>
            <p:cNvPr id="20" name="Rectangle 19"/>
            <p:cNvSpPr/>
            <p:nvPr/>
          </p:nvSpPr>
          <p:spPr bwMode="auto">
            <a:xfrm>
              <a:off x="5486400" y="3810000"/>
              <a:ext cx="1676400" cy="5334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wrap="none" anchor="ctr"/>
            <a:lstStyle/>
            <a:p>
              <a:pPr>
                <a:defRPr/>
              </a:pPr>
              <a:r>
                <a:rPr lang="en-US" sz="2000">
                  <a:latin typeface="Arial" charset="0"/>
                  <a:ea typeface="+mn-ea"/>
                </a:rPr>
                <a:t>Variable</a:t>
              </a:r>
            </a:p>
          </p:txBody>
        </p:sp>
        <p:sp>
          <p:nvSpPr>
            <p:cNvPr id="24" name="Rectangle 23"/>
            <p:cNvSpPr/>
            <p:nvPr/>
          </p:nvSpPr>
          <p:spPr bwMode="auto">
            <a:xfrm>
              <a:off x="5486400" y="4343400"/>
              <a:ext cx="1676400" cy="5334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wrap="none" anchor="ctr"/>
            <a:lstStyle/>
            <a:p>
              <a:pPr>
                <a:defRPr/>
              </a:pPr>
              <a:r>
                <a:rPr lang="en-US" sz="2000" dirty="0">
                  <a:latin typeface="Arial" charset="0"/>
                  <a:ea typeface="+mn-ea"/>
                </a:rPr>
                <a:t>Support</a:t>
              </a:r>
            </a:p>
          </p:txBody>
        </p:sp>
      </p:grpSp>
      <p:grpSp>
        <p:nvGrpSpPr>
          <p:cNvPr id="4" name="Group 29"/>
          <p:cNvGrpSpPr>
            <a:grpSpLocks/>
          </p:cNvGrpSpPr>
          <p:nvPr/>
        </p:nvGrpSpPr>
        <p:grpSpPr bwMode="auto">
          <a:xfrm>
            <a:off x="3657600" y="3810000"/>
            <a:ext cx="1752600" cy="1600200"/>
            <a:chOff x="3657600" y="3276600"/>
            <a:chExt cx="1752600" cy="1600200"/>
          </a:xfrm>
        </p:grpSpPr>
        <p:sp>
          <p:nvSpPr>
            <p:cNvPr id="17" name="Rectangle 16"/>
            <p:cNvSpPr/>
            <p:nvPr/>
          </p:nvSpPr>
          <p:spPr bwMode="auto">
            <a:xfrm>
              <a:off x="3657600" y="3276600"/>
              <a:ext cx="1752600" cy="5334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wrap="none" anchor="ctr"/>
            <a:lstStyle/>
            <a:p>
              <a:pPr>
                <a:defRPr/>
              </a:pPr>
              <a:r>
                <a:rPr lang="en-US" sz="2000">
                  <a:latin typeface="Arial" charset="0"/>
                  <a:ea typeface="+mn-ea"/>
                </a:rPr>
                <a:t>Some</a:t>
              </a:r>
            </a:p>
          </p:txBody>
        </p:sp>
        <p:sp>
          <p:nvSpPr>
            <p:cNvPr id="21" name="Rectangle 20"/>
            <p:cNvSpPr/>
            <p:nvPr/>
          </p:nvSpPr>
          <p:spPr bwMode="auto">
            <a:xfrm>
              <a:off x="3657600" y="3810000"/>
              <a:ext cx="1752600" cy="5334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wrap="none" anchor="ctr"/>
            <a:lstStyle/>
            <a:p>
              <a:pPr>
                <a:defRPr/>
              </a:pPr>
              <a:r>
                <a:rPr lang="en-US" sz="2000" dirty="0">
                  <a:latin typeface="Arial" charset="0"/>
                  <a:ea typeface="+mn-ea"/>
                </a:rPr>
                <a:t>Low</a:t>
              </a:r>
            </a:p>
          </p:txBody>
        </p:sp>
        <p:sp>
          <p:nvSpPr>
            <p:cNvPr id="25" name="Rectangle 24"/>
            <p:cNvSpPr/>
            <p:nvPr/>
          </p:nvSpPr>
          <p:spPr bwMode="auto">
            <a:xfrm>
              <a:off x="3657600" y="4343400"/>
              <a:ext cx="1752600" cy="5334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wrap="none" anchor="ctr"/>
            <a:lstStyle/>
            <a:p>
              <a:pPr>
                <a:defRPr/>
              </a:pPr>
              <a:r>
                <a:rPr lang="en-US" sz="2000" dirty="0">
                  <a:latin typeface="Arial" charset="0"/>
                  <a:ea typeface="+mn-ea"/>
                </a:rPr>
                <a:t>Support</a:t>
              </a:r>
            </a:p>
          </p:txBody>
        </p:sp>
      </p:grpSp>
      <p:grpSp>
        <p:nvGrpSpPr>
          <p:cNvPr id="5" name="Group 28"/>
          <p:cNvGrpSpPr>
            <a:grpSpLocks/>
          </p:cNvGrpSpPr>
          <p:nvPr/>
        </p:nvGrpSpPr>
        <p:grpSpPr bwMode="auto">
          <a:xfrm>
            <a:off x="228600" y="3810000"/>
            <a:ext cx="3352800" cy="1600200"/>
            <a:chOff x="228600" y="3276600"/>
            <a:chExt cx="3352800" cy="1600200"/>
          </a:xfrm>
        </p:grpSpPr>
        <p:sp>
          <p:nvSpPr>
            <p:cNvPr id="14" name="Rectangle 13"/>
            <p:cNvSpPr/>
            <p:nvPr/>
          </p:nvSpPr>
          <p:spPr bwMode="auto">
            <a:xfrm>
              <a:off x="1905000" y="3276600"/>
              <a:ext cx="1676400" cy="5334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wrap="none" anchor="ctr"/>
            <a:lstStyle/>
            <a:p>
              <a:pPr>
                <a:defRPr/>
              </a:pPr>
              <a:r>
                <a:rPr lang="en-US" sz="2000">
                  <a:latin typeface="Arial" charset="0"/>
                  <a:ea typeface="+mn-ea"/>
                </a:rPr>
                <a:t>Low</a:t>
              </a:r>
            </a:p>
          </p:txBody>
        </p:sp>
        <p:sp>
          <p:nvSpPr>
            <p:cNvPr id="18" name="Rectangle 17"/>
            <p:cNvSpPr/>
            <p:nvPr/>
          </p:nvSpPr>
          <p:spPr bwMode="auto">
            <a:xfrm>
              <a:off x="1905000" y="3810000"/>
              <a:ext cx="1676400" cy="5334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wrap="none" anchor="ctr"/>
            <a:lstStyle/>
            <a:p>
              <a:pPr>
                <a:defRPr/>
              </a:pPr>
              <a:r>
                <a:rPr lang="en-US" sz="2000" dirty="0">
                  <a:latin typeface="Arial" charset="0"/>
                  <a:ea typeface="+mn-ea"/>
                </a:rPr>
                <a:t>High</a:t>
              </a:r>
            </a:p>
          </p:txBody>
        </p:sp>
        <p:sp>
          <p:nvSpPr>
            <p:cNvPr id="22" name="Rectangle 21"/>
            <p:cNvSpPr/>
            <p:nvPr/>
          </p:nvSpPr>
          <p:spPr bwMode="auto">
            <a:xfrm>
              <a:off x="1905000" y="4343400"/>
              <a:ext cx="1676400" cy="5334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wrap="none" anchor="ctr"/>
            <a:lstStyle/>
            <a:p>
              <a:pPr>
                <a:defRPr/>
              </a:pPr>
              <a:r>
                <a:rPr lang="en-US" sz="2000" dirty="0">
                  <a:latin typeface="Arial" charset="0"/>
                  <a:ea typeface="+mn-ea"/>
                </a:rPr>
                <a:t>Direction</a:t>
              </a:r>
            </a:p>
          </p:txBody>
        </p:sp>
        <p:sp>
          <p:nvSpPr>
            <p:cNvPr id="26" name="Rectangle 25"/>
            <p:cNvSpPr/>
            <p:nvPr/>
          </p:nvSpPr>
          <p:spPr bwMode="auto">
            <a:xfrm>
              <a:off x="228600" y="3276600"/>
              <a:ext cx="1676400" cy="5334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wrap="none" anchor="ctr"/>
            <a:lstStyle/>
            <a:p>
              <a:pPr>
                <a:defRPr/>
              </a:pPr>
              <a:r>
                <a:rPr lang="en-US" sz="2000" dirty="0">
                  <a:latin typeface="Arial" charset="0"/>
                  <a:ea typeface="+mn-ea"/>
                </a:rPr>
                <a:t>Competence</a:t>
              </a:r>
            </a:p>
          </p:txBody>
        </p:sp>
        <p:sp>
          <p:nvSpPr>
            <p:cNvPr id="27" name="Rectangle 26"/>
            <p:cNvSpPr/>
            <p:nvPr/>
          </p:nvSpPr>
          <p:spPr bwMode="auto">
            <a:xfrm>
              <a:off x="228600" y="3810000"/>
              <a:ext cx="1676400" cy="5334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wrap="none" anchor="ctr"/>
            <a:lstStyle/>
            <a:p>
              <a:pPr>
                <a:defRPr/>
              </a:pPr>
              <a:endParaRPr lang="en-US" sz="2000" dirty="0">
                <a:latin typeface="Arial" charset="0"/>
                <a:ea typeface="+mn-ea"/>
              </a:endParaRPr>
            </a:p>
            <a:p>
              <a:pPr>
                <a:defRPr/>
              </a:pPr>
              <a:r>
                <a:rPr lang="en-US" sz="2000" dirty="0">
                  <a:latin typeface="Arial" charset="0"/>
                  <a:ea typeface="+mn-ea"/>
                </a:rPr>
                <a:t>Confidence</a:t>
              </a:r>
              <a:r>
                <a:rPr lang="en-US" sz="2400" dirty="0">
                  <a:latin typeface="Arial" charset="0"/>
                  <a:ea typeface="+mn-ea"/>
                </a:rPr>
                <a:t>	</a:t>
              </a:r>
            </a:p>
          </p:txBody>
        </p:sp>
        <p:sp>
          <p:nvSpPr>
            <p:cNvPr id="28" name="Rectangle 27"/>
            <p:cNvSpPr/>
            <p:nvPr/>
          </p:nvSpPr>
          <p:spPr bwMode="auto">
            <a:xfrm>
              <a:off x="228600" y="4343400"/>
              <a:ext cx="1676400" cy="533400"/>
            </a:xfrm>
            <a:prstGeom prst="rect">
              <a:avLst/>
            </a:prstGeom>
            <a:solidFill>
              <a:schemeClr val="accent3"/>
            </a:solidFill>
            <a:ln w="9525" cap="flat" cmpd="sng" algn="ctr">
              <a:solidFill>
                <a:schemeClr val="tx1"/>
              </a:solidFill>
              <a:prstDash val="solid"/>
              <a:round/>
              <a:headEnd type="none" w="med" len="med"/>
              <a:tailEnd type="none" w="med" len="med"/>
            </a:ln>
            <a:effectLst/>
          </p:spPr>
          <p:txBody>
            <a:bodyPr wrap="none" anchor="ctr"/>
            <a:lstStyle/>
            <a:p>
              <a:pPr>
                <a:defRPr/>
              </a:pPr>
              <a:r>
                <a:rPr lang="en-US" sz="2000" dirty="0">
                  <a:latin typeface="Arial" charset="0"/>
                  <a:ea typeface="+mn-ea"/>
                </a:rPr>
                <a:t>Needs</a:t>
              </a:r>
            </a:p>
          </p:txBody>
        </p:sp>
      </p:grpSp>
    </p:spTree>
    <p:extLst>
      <p:ext uri="{BB962C8B-B14F-4D97-AF65-F5344CB8AC3E}">
        <p14:creationId xmlns:p14="http://schemas.microsoft.com/office/powerpoint/2010/main" val="114330106"/>
      </p:ext>
    </p:extLst>
  </p:cSld>
  <p:clrMapOvr>
    <a:masterClrMapping/>
  </p:clrMapOvr>
  <p:transition/>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are the needs of your staff?</a:t>
            </a:r>
          </a:p>
        </p:txBody>
      </p:sp>
      <p:sp>
        <p:nvSpPr>
          <p:cNvPr id="3" name="Content Placeholder 2"/>
          <p:cNvSpPr>
            <a:spLocks noGrp="1"/>
          </p:cNvSpPr>
          <p:nvPr>
            <p:ph idx="1"/>
          </p:nvPr>
        </p:nvSpPr>
        <p:spPr/>
        <p:txBody>
          <a:bodyPr/>
          <a:lstStyle/>
          <a:p>
            <a:r>
              <a:rPr lang="en-US" dirty="0"/>
              <a:t>Good Communication</a:t>
            </a:r>
          </a:p>
          <a:p>
            <a:r>
              <a:rPr lang="en-US" dirty="0"/>
              <a:t>Stated Expectations and Feedback</a:t>
            </a:r>
          </a:p>
          <a:p>
            <a:r>
              <a:rPr lang="en-US" dirty="0"/>
              <a:t>Job-related support</a:t>
            </a:r>
          </a:p>
          <a:p>
            <a:r>
              <a:rPr lang="en-US" dirty="0"/>
              <a:t>Career-related support</a:t>
            </a:r>
          </a:p>
          <a:p>
            <a:r>
              <a:rPr lang="en-US" dirty="0"/>
              <a:t>Psychosocial support</a:t>
            </a:r>
          </a:p>
          <a:p>
            <a:endParaRPr lang="en-US" dirty="0"/>
          </a:p>
        </p:txBody>
      </p:sp>
    </p:spTree>
    <p:extLst>
      <p:ext uri="{BB962C8B-B14F-4D97-AF65-F5344CB8AC3E}">
        <p14:creationId xmlns:p14="http://schemas.microsoft.com/office/powerpoint/2010/main" val="3087284061"/>
      </p:ext>
    </p:extLst>
  </p:cSld>
  <p:clrMapOvr>
    <a:masterClrMapping/>
  </p:clrMapOvr>
  <p:transition/>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762000"/>
            <a:ext cx="8229600" cy="990600"/>
          </a:xfrm>
        </p:spPr>
        <p:txBody>
          <a:bodyPr/>
          <a:lstStyle/>
          <a:p>
            <a:r>
              <a:rPr lang="en-US" dirty="0"/>
              <a:t>Action Planning</a:t>
            </a:r>
          </a:p>
        </p:txBody>
      </p:sp>
      <p:sp>
        <p:nvSpPr>
          <p:cNvPr id="3" name="Content Placeholder 2"/>
          <p:cNvSpPr>
            <a:spLocks noGrp="1"/>
          </p:cNvSpPr>
          <p:nvPr>
            <p:ph idx="1"/>
          </p:nvPr>
        </p:nvSpPr>
        <p:spPr>
          <a:xfrm>
            <a:off x="304800" y="1524000"/>
            <a:ext cx="8229600" cy="3886200"/>
          </a:xfrm>
        </p:spPr>
        <p:txBody>
          <a:bodyPr/>
          <a:lstStyle/>
          <a:p>
            <a:r>
              <a:rPr lang="en-US" dirty="0"/>
              <a:t>What 2-3 things can you do differently now?</a:t>
            </a:r>
          </a:p>
          <a:p>
            <a:endParaRPr lang="en-US" dirty="0"/>
          </a:p>
          <a:p>
            <a:endParaRPr lang="en-US" dirty="0"/>
          </a:p>
          <a:p>
            <a:r>
              <a:rPr lang="en-US" dirty="0"/>
              <a:t>What situations will you handle differently?</a:t>
            </a:r>
          </a:p>
          <a:p>
            <a:endParaRPr lang="en-US" dirty="0"/>
          </a:p>
          <a:p>
            <a:endParaRPr lang="en-US" dirty="0"/>
          </a:p>
          <a:p>
            <a:r>
              <a:rPr lang="en-US" dirty="0"/>
              <a:t>What obstacles might you have to overcome and how?</a:t>
            </a:r>
          </a:p>
          <a:p>
            <a:endParaRPr lang="en-US" dirty="0"/>
          </a:p>
          <a:p>
            <a:endParaRPr lang="en-US" dirty="0"/>
          </a:p>
          <a:p>
            <a:r>
              <a:rPr lang="en-US" dirty="0"/>
              <a:t>What will you do once at your new job to continue to be a great manager?</a:t>
            </a:r>
          </a:p>
        </p:txBody>
      </p:sp>
    </p:spTree>
    <p:extLst>
      <p:ext uri="{BB962C8B-B14F-4D97-AF65-F5344CB8AC3E}">
        <p14:creationId xmlns:p14="http://schemas.microsoft.com/office/powerpoint/2010/main" val="1133970448"/>
      </p:ext>
    </p:extLst>
  </p:cSld>
  <p:clrMapOvr>
    <a:masterClrMapping/>
  </p:clrMapOvr>
  <p:transition/>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D0EF8-5EB2-2378-B48B-11EC976F87C9}"/>
              </a:ext>
            </a:extLst>
          </p:cNvPr>
          <p:cNvSpPr>
            <a:spLocks noGrp="1"/>
          </p:cNvSpPr>
          <p:nvPr>
            <p:ph type="title"/>
          </p:nvPr>
        </p:nvSpPr>
        <p:spPr/>
        <p:txBody>
          <a:bodyPr/>
          <a:lstStyle/>
          <a:p>
            <a:pPr algn="ctr"/>
            <a:r>
              <a:rPr lang="en-US" dirty="0"/>
              <a:t>Let’s Put it All Together</a:t>
            </a:r>
          </a:p>
        </p:txBody>
      </p:sp>
      <p:pic>
        <p:nvPicPr>
          <p:cNvPr id="4" name="Content Placeholder 3">
            <a:extLst>
              <a:ext uri="{FF2B5EF4-FFF2-40B4-BE49-F238E27FC236}">
                <a16:creationId xmlns:a16="http://schemas.microsoft.com/office/drawing/2014/main" id="{E42749E3-3F92-A5E0-5717-2E7329C74B31}"/>
              </a:ext>
            </a:extLst>
          </p:cNvPr>
          <p:cNvPicPr>
            <a:picLocks noGrp="1" noChangeAspect="1"/>
          </p:cNvPicPr>
          <p:nvPr>
            <p:ph idx="1"/>
          </p:nvPr>
        </p:nvPicPr>
        <p:blipFill>
          <a:blip r:embed="rId2"/>
          <a:stretch>
            <a:fillRect/>
          </a:stretch>
        </p:blipFill>
        <p:spPr>
          <a:xfrm>
            <a:off x="3262312" y="3052762"/>
            <a:ext cx="2619375" cy="1743075"/>
          </a:xfrm>
          <a:prstGeom prst="rect">
            <a:avLst/>
          </a:prstGeom>
        </p:spPr>
      </p:pic>
    </p:spTree>
    <p:extLst>
      <p:ext uri="{BB962C8B-B14F-4D97-AF65-F5344CB8AC3E}">
        <p14:creationId xmlns:p14="http://schemas.microsoft.com/office/powerpoint/2010/main" val="762635635"/>
      </p:ext>
    </p:extLst>
  </p:cSld>
  <p:clrMapOvr>
    <a:masterClrMapping/>
  </p:clrMapOvr>
  <p:transition/>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Text Box 2"/>
          <p:cNvSpPr txBox="1">
            <a:spLocks noChangeArrowheads="1"/>
          </p:cNvSpPr>
          <p:nvPr/>
        </p:nvSpPr>
        <p:spPr bwMode="auto">
          <a:xfrm>
            <a:off x="3560763" y="838200"/>
            <a:ext cx="2392362" cy="646112"/>
          </a:xfrm>
          <a:prstGeom prst="rect">
            <a:avLst/>
          </a:prstGeom>
          <a:noFill/>
          <a:ln w="9525">
            <a:noFill/>
            <a:miter lim="800000"/>
            <a:headEnd/>
            <a:tailEnd/>
          </a:ln>
        </p:spPr>
        <p:txBody>
          <a:bodyPr wrap="none">
            <a:spAutoFit/>
          </a:bodyPr>
          <a:lstStyle/>
          <a:p>
            <a:r>
              <a:rPr lang="en-US" sz="3600" dirty="0"/>
              <a:t>Resources</a:t>
            </a:r>
          </a:p>
        </p:txBody>
      </p:sp>
      <p:sp>
        <p:nvSpPr>
          <p:cNvPr id="83970" name="Text Box 3"/>
          <p:cNvSpPr txBox="1">
            <a:spLocks noChangeArrowheads="1"/>
          </p:cNvSpPr>
          <p:nvPr/>
        </p:nvSpPr>
        <p:spPr bwMode="auto">
          <a:xfrm>
            <a:off x="0" y="1410355"/>
            <a:ext cx="8686800" cy="5632311"/>
          </a:xfrm>
          <a:prstGeom prst="rect">
            <a:avLst/>
          </a:prstGeom>
          <a:noFill/>
          <a:ln w="9525">
            <a:noFill/>
            <a:miter lim="800000"/>
            <a:headEnd/>
            <a:tailEnd/>
          </a:ln>
        </p:spPr>
        <p:txBody>
          <a:bodyPr>
            <a:spAutoFit/>
          </a:bodyPr>
          <a:lstStyle/>
          <a:p>
            <a:pPr marL="457200" indent="-457200" algn="l">
              <a:spcBef>
                <a:spcPct val="50000"/>
              </a:spcBef>
              <a:buClr>
                <a:schemeClr val="bg2"/>
              </a:buClr>
              <a:buSzPct val="125000"/>
              <a:buFont typeface="Wingdings" pitchFamily="2" charset="2"/>
              <a:buChar char="§"/>
            </a:pPr>
            <a:r>
              <a:rPr lang="en-US" sz="2400" dirty="0"/>
              <a:t>Books: Crucial Confrontations (Conversations), Becoming a Conflict </a:t>
            </a:r>
            <a:r>
              <a:rPr lang="en-US" dirty="0"/>
              <a:t>Competent Leader, </a:t>
            </a:r>
            <a:r>
              <a:rPr lang="en-US" dirty="0" err="1"/>
              <a:t>TypeTalk</a:t>
            </a:r>
            <a:r>
              <a:rPr lang="en-US" dirty="0"/>
              <a:t> at Work, Goleman EQ books, Learned Optimism, HBR Management Essentials</a:t>
            </a:r>
            <a:endParaRPr lang="en-US" sz="2400" dirty="0"/>
          </a:p>
          <a:p>
            <a:pPr marL="457200" indent="-457200" algn="l">
              <a:spcBef>
                <a:spcPct val="50000"/>
              </a:spcBef>
              <a:buClr>
                <a:schemeClr val="bg2"/>
              </a:buClr>
              <a:buSzPct val="125000"/>
              <a:buFont typeface="Wingdings" pitchFamily="2" charset="2"/>
              <a:buChar char="§"/>
            </a:pPr>
            <a:r>
              <a:rPr lang="en-US" sz="2400" dirty="0"/>
              <a:t>www.hhmi.org/labmanagement for </a:t>
            </a:r>
            <a:r>
              <a:rPr lang="en-US" sz="2400" i="1" dirty="0"/>
              <a:t>Making the Right Moves</a:t>
            </a:r>
          </a:p>
          <a:p>
            <a:pPr marL="457200" indent="-457200" algn="l">
              <a:spcBef>
                <a:spcPct val="50000"/>
              </a:spcBef>
              <a:buClr>
                <a:schemeClr val="bg2"/>
              </a:buClr>
              <a:buSzPct val="125000"/>
              <a:buFont typeface="Wingdings" pitchFamily="2" charset="2"/>
              <a:buChar char="§"/>
            </a:pPr>
            <a:r>
              <a:rPr lang="en-US" sz="2400" dirty="0"/>
              <a:t>BWF book, </a:t>
            </a:r>
            <a:r>
              <a:rPr lang="en-US" sz="2400" i="1" dirty="0"/>
              <a:t>Staffing the Lab</a:t>
            </a:r>
          </a:p>
          <a:p>
            <a:pPr marL="457200" indent="-457200" algn="l">
              <a:spcBef>
                <a:spcPct val="50000"/>
              </a:spcBef>
              <a:buClr>
                <a:schemeClr val="bg2"/>
              </a:buClr>
              <a:buSzPct val="125000"/>
              <a:buFont typeface="Wingdings" pitchFamily="2" charset="2"/>
              <a:buChar char="§"/>
            </a:pPr>
            <a:r>
              <a:rPr lang="en-US" sz="2400" dirty="0"/>
              <a:t>Books including </a:t>
            </a:r>
            <a:r>
              <a:rPr lang="en-US" sz="2400" i="1" dirty="0"/>
              <a:t>Entering Mentoring, At the Helm, Motherhood: The Elephant in the Laboratory, Leadership in a Diverse and Multicultural Environment, Academic Scientists at Work, </a:t>
            </a:r>
            <a:r>
              <a:rPr lang="en-US" sz="2400" i="1" dirty="0" err="1"/>
              <a:t>etc</a:t>
            </a:r>
            <a:r>
              <a:rPr lang="en-US" sz="2400" i="1" dirty="0"/>
              <a:t> </a:t>
            </a:r>
            <a:endParaRPr lang="en-US" sz="2400" dirty="0"/>
          </a:p>
          <a:p>
            <a:pPr marL="457200" indent="-457200" algn="l">
              <a:spcBef>
                <a:spcPct val="50000"/>
              </a:spcBef>
              <a:buClr>
                <a:schemeClr val="bg2"/>
              </a:buClr>
              <a:buSzPct val="125000"/>
              <a:buFont typeface="Wingdings" pitchFamily="2" charset="2"/>
              <a:buChar char="§"/>
            </a:pPr>
            <a:r>
              <a:rPr lang="en-US" sz="2400" dirty="0"/>
              <a:t>A variety of websites including the NIH OITE, the NPA, Science Careers, The Chronicle of Higher Education, newfacultysuccess.com, Forbes</a:t>
            </a:r>
          </a:p>
        </p:txBody>
      </p:sp>
    </p:spTree>
    <p:extLst>
      <p:ext uri="{BB962C8B-B14F-4D97-AF65-F5344CB8AC3E}">
        <p14:creationId xmlns:p14="http://schemas.microsoft.com/office/powerpoint/2010/main" val="1938670036"/>
      </p:ext>
    </p:extLst>
  </p:cSld>
  <p:clrMapOvr>
    <a:masterClrMapping/>
  </p:clrMapOvr>
  <p:transition/>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Title 1"/>
          <p:cNvSpPr>
            <a:spLocks noGrp="1"/>
          </p:cNvSpPr>
          <p:nvPr>
            <p:ph type="title"/>
          </p:nvPr>
        </p:nvSpPr>
        <p:spPr/>
        <p:txBody>
          <a:bodyPr/>
          <a:lstStyle/>
          <a:p>
            <a:pPr algn="ctr"/>
            <a:r>
              <a:rPr lang="en-US" sz="3600"/>
              <a:t>NIH OITE Resources For You</a:t>
            </a:r>
          </a:p>
        </p:txBody>
      </p:sp>
      <p:sp>
        <p:nvSpPr>
          <p:cNvPr id="86018" name="Content Placeholder 2"/>
          <p:cNvSpPr>
            <a:spLocks noGrp="1"/>
          </p:cNvSpPr>
          <p:nvPr>
            <p:ph idx="1"/>
          </p:nvPr>
        </p:nvSpPr>
        <p:spPr>
          <a:xfrm>
            <a:off x="228600" y="1981200"/>
            <a:ext cx="8686800" cy="3886200"/>
          </a:xfrm>
        </p:spPr>
        <p:txBody>
          <a:bodyPr/>
          <a:lstStyle/>
          <a:p>
            <a:pPr eaLnBrk="1" hangingPunct="1"/>
            <a:r>
              <a:rPr lang="en-US" dirty="0"/>
              <a:t>Watch prior OITE Career Workshops (</a:t>
            </a:r>
            <a:r>
              <a:rPr lang="en-US" dirty="0">
                <a:hlinkClick r:id="rId2"/>
              </a:rPr>
              <a:t>www.training.nih.gov</a:t>
            </a:r>
            <a:r>
              <a:rPr lang="en-US" dirty="0"/>
              <a:t>)</a:t>
            </a:r>
          </a:p>
          <a:p>
            <a:pPr eaLnBrk="1" hangingPunct="1"/>
            <a:r>
              <a:rPr lang="en-US" dirty="0"/>
              <a:t>Read the OITE Careers blog</a:t>
            </a:r>
          </a:p>
          <a:p>
            <a:pPr eaLnBrk="1" hangingPunct="1"/>
            <a:r>
              <a:rPr lang="en-US" dirty="0"/>
              <a:t>Join the NIH Intramural Science Linked-In group for lots of useful information about NIH and science careers</a:t>
            </a:r>
          </a:p>
          <a:p>
            <a:pPr eaLnBrk="1" hangingPunct="1"/>
            <a:r>
              <a:rPr lang="en-US" dirty="0"/>
              <a:t>Connect with me on Linked-In (no Facebook please)</a:t>
            </a:r>
          </a:p>
          <a:p>
            <a:pPr eaLnBrk="1" hangingPunct="1"/>
            <a:r>
              <a:rPr lang="en-US" dirty="0"/>
              <a:t>Join the Alumni database if you previously trained at NIH</a:t>
            </a:r>
          </a:p>
          <a:p>
            <a:pPr eaLnBrk="1" hangingPunct="1"/>
            <a:r>
              <a:rPr lang="en-US" dirty="0"/>
              <a:t>Email me at conlanlo@mail.nih.gov</a:t>
            </a:r>
          </a:p>
          <a:p>
            <a:endParaRPr lang="en-US" dirty="0"/>
          </a:p>
        </p:txBody>
      </p:sp>
    </p:spTree>
    <p:extLst>
      <p:ext uri="{BB962C8B-B14F-4D97-AF65-F5344CB8AC3E}">
        <p14:creationId xmlns:p14="http://schemas.microsoft.com/office/powerpoint/2010/main" val="1177436266"/>
      </p:ext>
    </p:extLst>
  </p:cSld>
  <p:clrMapOvr>
    <a:masterClrMapping/>
  </p:clrMapOvr>
  <p:transition spd="slow"/>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Title 1"/>
          <p:cNvSpPr>
            <a:spLocks noGrp="1"/>
          </p:cNvSpPr>
          <p:nvPr>
            <p:ph type="title"/>
          </p:nvPr>
        </p:nvSpPr>
        <p:spPr>
          <a:xfrm>
            <a:off x="457200" y="762000"/>
            <a:ext cx="8229600" cy="990600"/>
          </a:xfrm>
        </p:spPr>
        <p:txBody>
          <a:bodyPr/>
          <a:lstStyle/>
          <a:p>
            <a:pPr algn="ctr"/>
            <a:r>
              <a:rPr lang="en-US" dirty="0">
                <a:latin typeface="Arial" charset="0"/>
              </a:rPr>
              <a:t>Some Books/TED Talks I Like</a:t>
            </a:r>
          </a:p>
        </p:txBody>
      </p:sp>
      <p:sp>
        <p:nvSpPr>
          <p:cNvPr id="88066" name="Content Placeholder 2"/>
          <p:cNvSpPr>
            <a:spLocks noGrp="1"/>
          </p:cNvSpPr>
          <p:nvPr>
            <p:ph idx="1"/>
          </p:nvPr>
        </p:nvSpPr>
        <p:spPr>
          <a:xfrm>
            <a:off x="152400" y="1524000"/>
            <a:ext cx="8763000" cy="4648200"/>
          </a:xfrm>
        </p:spPr>
        <p:txBody>
          <a:bodyPr/>
          <a:lstStyle/>
          <a:p>
            <a:pPr>
              <a:defRPr/>
            </a:pPr>
            <a:r>
              <a:rPr lang="en-US" sz="1800" dirty="0">
                <a:latin typeface="Arial" charset="0"/>
              </a:rPr>
              <a:t>Emotional Intelligence: Why It Can Matter More Than IQ; Dan Goleman</a:t>
            </a:r>
          </a:p>
          <a:p>
            <a:pPr>
              <a:defRPr/>
            </a:pPr>
            <a:r>
              <a:rPr lang="en-US" sz="1800" dirty="0">
                <a:latin typeface="Arial" charset="0"/>
              </a:rPr>
              <a:t>Primal Leadership: Learning to Lead with Emotional Intelligence, Daniel Goleman, Richard </a:t>
            </a:r>
            <a:r>
              <a:rPr lang="en-US" sz="1800" dirty="0" err="1">
                <a:latin typeface="Arial" charset="0"/>
              </a:rPr>
              <a:t>Boyatzis</a:t>
            </a:r>
            <a:r>
              <a:rPr lang="en-US" sz="1800" dirty="0">
                <a:latin typeface="Arial" charset="0"/>
              </a:rPr>
              <a:t>, and Annie McKee</a:t>
            </a:r>
          </a:p>
          <a:p>
            <a:pPr>
              <a:defRPr/>
            </a:pPr>
            <a:r>
              <a:rPr lang="en-US" sz="1800" dirty="0">
                <a:latin typeface="Arial" charset="0"/>
              </a:rPr>
              <a:t>Learned Optimism: How to Change Your Mind and Your Life ; Martin Seligman</a:t>
            </a:r>
          </a:p>
          <a:p>
            <a:pPr>
              <a:defRPr/>
            </a:pPr>
            <a:r>
              <a:rPr lang="en-US" sz="1800" dirty="0">
                <a:latin typeface="Arial" charset="0"/>
              </a:rPr>
              <a:t>Self-Compassion: The Proven Power of Being Kind to Yourself; Kristin Neff</a:t>
            </a:r>
          </a:p>
          <a:p>
            <a:pPr>
              <a:defRPr/>
            </a:pPr>
            <a:r>
              <a:rPr lang="en-US" sz="1800" dirty="0">
                <a:latin typeface="Arial" charset="0"/>
              </a:rPr>
              <a:t>Daring Greatly: How the Courage  to be Vulnerable Transforms the Way We Live, Love, Parent and Lead; </a:t>
            </a:r>
            <a:r>
              <a:rPr lang="en-US" sz="1800" dirty="0" err="1">
                <a:latin typeface="Arial" charset="0"/>
              </a:rPr>
              <a:t>Brené</a:t>
            </a:r>
            <a:r>
              <a:rPr lang="en-US" sz="1800" dirty="0">
                <a:latin typeface="Arial" charset="0"/>
              </a:rPr>
              <a:t> Brown</a:t>
            </a:r>
          </a:p>
          <a:p>
            <a:pPr>
              <a:defRPr/>
            </a:pPr>
            <a:r>
              <a:rPr lang="en-US" sz="1800" dirty="0">
                <a:latin typeface="Arial" charset="0"/>
              </a:rPr>
              <a:t>Taking the Leap: Freeing Ourselves from Old Habits and Fears; </a:t>
            </a:r>
            <a:r>
              <a:rPr lang="en-US" sz="1800" dirty="0" err="1">
                <a:latin typeface="Arial" charset="0"/>
              </a:rPr>
              <a:t>Pema</a:t>
            </a:r>
            <a:r>
              <a:rPr lang="en-US" sz="1800" dirty="0">
                <a:latin typeface="Arial" charset="0"/>
              </a:rPr>
              <a:t> </a:t>
            </a:r>
            <a:r>
              <a:rPr lang="en-US" sz="1800" dirty="0" err="1">
                <a:latin typeface="Arial" charset="0"/>
              </a:rPr>
              <a:t>Chodron</a:t>
            </a:r>
            <a:endParaRPr lang="en-US" sz="1800" dirty="0">
              <a:latin typeface="Arial" charset="0"/>
            </a:endParaRPr>
          </a:p>
          <a:p>
            <a:pPr>
              <a:defRPr/>
            </a:pPr>
            <a:r>
              <a:rPr lang="en-US" sz="1800" dirty="0">
                <a:latin typeface="Arial" charset="0"/>
              </a:rPr>
              <a:t>Everyday Bias: Identifying and Navigating Unconscious Judgments in Our Daily Lives, Howard Ross</a:t>
            </a:r>
          </a:p>
          <a:p>
            <a:pPr>
              <a:defRPr/>
            </a:pPr>
            <a:r>
              <a:rPr lang="en-US" sz="1800" dirty="0">
                <a:latin typeface="Arial" charset="0"/>
              </a:rPr>
              <a:t>Thirteen Things Mentally Strong People Don’t Do; Amy Morin</a:t>
            </a:r>
          </a:p>
          <a:p>
            <a:pPr>
              <a:defRPr/>
            </a:pPr>
            <a:r>
              <a:rPr lang="en-US" sz="1800" dirty="0">
                <a:latin typeface="Arial" charset="0"/>
              </a:rPr>
              <a:t>Becoming a Conflict Competent Leader, Craig </a:t>
            </a:r>
            <a:r>
              <a:rPr lang="en-US" sz="1800" dirty="0" err="1">
                <a:latin typeface="Arial" charset="0"/>
              </a:rPr>
              <a:t>Runde</a:t>
            </a:r>
            <a:r>
              <a:rPr lang="en-US" sz="1800" dirty="0">
                <a:latin typeface="Arial" charset="0"/>
              </a:rPr>
              <a:t> and Tim Flanagan</a:t>
            </a:r>
          </a:p>
          <a:p>
            <a:pPr marL="0" indent="0">
              <a:buFont typeface="Wingdings" charset="0"/>
              <a:buNone/>
              <a:defRPr/>
            </a:pPr>
            <a:r>
              <a:rPr lang="en-US" sz="1800" dirty="0">
                <a:latin typeface="Arial" charset="0"/>
              </a:rPr>
              <a:t> </a:t>
            </a:r>
          </a:p>
          <a:p>
            <a:pPr>
              <a:defRPr/>
            </a:pPr>
            <a:endParaRPr lang="en-US" sz="2000" dirty="0">
              <a:latin typeface="Arial" charset="0"/>
            </a:endParaRPr>
          </a:p>
          <a:p>
            <a:pPr marL="0" indent="0">
              <a:buFont typeface="Wingdings" charset="0"/>
              <a:buNone/>
              <a:defRPr/>
            </a:pPr>
            <a:endParaRPr lang="en-US" sz="2000" dirty="0">
              <a:latin typeface="Arial" charset="0"/>
            </a:endParaRPr>
          </a:p>
          <a:p>
            <a:pPr>
              <a:defRPr/>
            </a:pPr>
            <a:endParaRPr lang="en-US" dirty="0">
              <a:latin typeface="Arial" charset="0"/>
            </a:endParaRPr>
          </a:p>
        </p:txBody>
      </p:sp>
    </p:spTree>
    <p:extLst>
      <p:ext uri="{BB962C8B-B14F-4D97-AF65-F5344CB8AC3E}">
        <p14:creationId xmlns:p14="http://schemas.microsoft.com/office/powerpoint/2010/main" val="331942224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0" y="914400"/>
            <a:ext cx="9144000" cy="1893455"/>
          </a:xfrm>
          <a:prstGeom prst="rect">
            <a:avLst/>
          </a:prstGeom>
        </p:spPr>
      </p:pic>
      <p:pic>
        <p:nvPicPr>
          <p:cNvPr id="11" name="Picture 10"/>
          <p:cNvPicPr>
            <a:picLocks noChangeAspect="1"/>
          </p:cNvPicPr>
          <p:nvPr/>
        </p:nvPicPr>
        <p:blipFill>
          <a:blip r:embed="rId4"/>
          <a:stretch>
            <a:fillRect/>
          </a:stretch>
        </p:blipFill>
        <p:spPr>
          <a:xfrm>
            <a:off x="13504" y="2895600"/>
            <a:ext cx="9144000" cy="1802708"/>
          </a:xfrm>
          <a:prstGeom prst="rect">
            <a:avLst/>
          </a:prstGeom>
        </p:spPr>
      </p:pic>
    </p:spTree>
    <p:extLst>
      <p:ext uri="{BB962C8B-B14F-4D97-AF65-F5344CB8AC3E}">
        <p14:creationId xmlns:p14="http://schemas.microsoft.com/office/powerpoint/2010/main" val="196689627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D6088-77A2-4742-BFDC-6E76AEDF1B78}"/>
              </a:ext>
            </a:extLst>
          </p:cNvPr>
          <p:cNvSpPr>
            <a:spLocks noGrp="1"/>
          </p:cNvSpPr>
          <p:nvPr>
            <p:ph type="title"/>
          </p:nvPr>
        </p:nvSpPr>
        <p:spPr/>
        <p:txBody>
          <a:bodyPr/>
          <a:lstStyle/>
          <a:p>
            <a:pPr algn="ctr"/>
            <a:r>
              <a:rPr lang="en-US" dirty="0"/>
              <a:t>PPIII</a:t>
            </a:r>
          </a:p>
        </p:txBody>
      </p:sp>
      <p:sp>
        <p:nvSpPr>
          <p:cNvPr id="3" name="Content Placeholder 2">
            <a:extLst>
              <a:ext uri="{FF2B5EF4-FFF2-40B4-BE49-F238E27FC236}">
                <a16:creationId xmlns:a16="http://schemas.microsoft.com/office/drawing/2014/main" id="{0D9D51C0-1941-8B4A-ABEA-EBD7B2C5E870}"/>
              </a:ext>
            </a:extLst>
          </p:cNvPr>
          <p:cNvSpPr>
            <a:spLocks noGrp="1"/>
          </p:cNvSpPr>
          <p:nvPr>
            <p:ph idx="1"/>
          </p:nvPr>
        </p:nvSpPr>
        <p:spPr/>
        <p:txBody>
          <a:bodyPr/>
          <a:lstStyle/>
          <a:p>
            <a:pPr marL="0" indent="0">
              <a:buNone/>
            </a:pPr>
            <a:r>
              <a:rPr lang="en-US" sz="1800" dirty="0"/>
              <a:t>I had an incredible employee (PP) who I promoted from a staff position to senior program manager in the training office I direct. PP worked for me for over 5 years and always did stellar work. The new job involved managing many programs, budgets, students, and faculty committees and was a major increase in responsibility. On top of taking on new responsibilities, PP was going to begin managing some former peers. I was confident things would go well and did not give much thought to the transition. After a few months, my boss pulled me aside and mentioned that many faculty and students had raised concerns about my office and specifically about the new administrative leader. I was shocked, but as I started looking into the situation, I learned that PP and I had very different ways of managing conflict, dealing with faculty and supporting students. I also found that we had different priorities and goals for the office. When we finally sat down to talk about all that had transpired, it was too late to make it work. One month later PP resigned and took a similar job across campus. </a:t>
            </a:r>
          </a:p>
          <a:p>
            <a:pPr marL="0" indent="0">
              <a:buNone/>
            </a:pPr>
            <a:endParaRPr lang="en-US" sz="1800" dirty="0"/>
          </a:p>
          <a:p>
            <a:endParaRPr lang="en-US" sz="1800" dirty="0"/>
          </a:p>
        </p:txBody>
      </p:sp>
    </p:spTree>
    <p:extLst>
      <p:ext uri="{BB962C8B-B14F-4D97-AF65-F5344CB8AC3E}">
        <p14:creationId xmlns:p14="http://schemas.microsoft.com/office/powerpoint/2010/main" val="1008924992"/>
      </p:ext>
    </p:extLst>
  </p:cSld>
  <p:clrMapOvr>
    <a:masterClrMapping/>
  </p:clrMapOvr>
  <p:transition/>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8535" y="685800"/>
            <a:ext cx="9144000" cy="1996306"/>
          </a:xfrm>
          <a:prstGeom prst="rect">
            <a:avLst/>
          </a:prstGeom>
        </p:spPr>
      </p:pic>
      <p:pic>
        <p:nvPicPr>
          <p:cNvPr id="5" name="Picture 4"/>
          <p:cNvPicPr>
            <a:picLocks noChangeAspect="1"/>
          </p:cNvPicPr>
          <p:nvPr/>
        </p:nvPicPr>
        <p:blipFill>
          <a:blip r:embed="rId4"/>
          <a:stretch>
            <a:fillRect/>
          </a:stretch>
        </p:blipFill>
        <p:spPr>
          <a:xfrm>
            <a:off x="0" y="2667000"/>
            <a:ext cx="9144000" cy="2381370"/>
          </a:xfrm>
          <a:prstGeom prst="rect">
            <a:avLst/>
          </a:prstGeom>
        </p:spPr>
      </p:pic>
      <p:pic>
        <p:nvPicPr>
          <p:cNvPr id="6" name="Picture 5"/>
          <p:cNvPicPr>
            <a:picLocks noChangeAspect="1"/>
          </p:cNvPicPr>
          <p:nvPr/>
        </p:nvPicPr>
        <p:blipFill>
          <a:blip r:embed="rId5"/>
          <a:stretch>
            <a:fillRect/>
          </a:stretch>
        </p:blipFill>
        <p:spPr>
          <a:xfrm>
            <a:off x="-152400" y="4994881"/>
            <a:ext cx="9144000" cy="2396519"/>
          </a:xfrm>
          <a:prstGeom prst="rect">
            <a:avLst/>
          </a:prstGeom>
        </p:spPr>
      </p:pic>
    </p:spTree>
    <p:extLst>
      <p:ext uri="{BB962C8B-B14F-4D97-AF65-F5344CB8AC3E}">
        <p14:creationId xmlns:p14="http://schemas.microsoft.com/office/powerpoint/2010/main" val="124774576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526059" y="838200"/>
            <a:ext cx="4572000" cy="2880840"/>
          </a:xfrm>
          <a:prstGeom prst="rect">
            <a:avLst/>
          </a:prstGeom>
        </p:spPr>
      </p:pic>
      <p:pic>
        <p:nvPicPr>
          <p:cNvPr id="5" name="Picture 4"/>
          <p:cNvPicPr>
            <a:picLocks noChangeAspect="1"/>
          </p:cNvPicPr>
          <p:nvPr/>
        </p:nvPicPr>
        <p:blipFill>
          <a:blip r:embed="rId4"/>
          <a:stretch>
            <a:fillRect/>
          </a:stretch>
        </p:blipFill>
        <p:spPr>
          <a:xfrm>
            <a:off x="1828800" y="3962400"/>
            <a:ext cx="4254843" cy="2820071"/>
          </a:xfrm>
          <a:prstGeom prst="rect">
            <a:avLst/>
          </a:prstGeom>
        </p:spPr>
      </p:pic>
    </p:spTree>
    <p:extLst>
      <p:ext uri="{BB962C8B-B14F-4D97-AF65-F5344CB8AC3E}">
        <p14:creationId xmlns:p14="http://schemas.microsoft.com/office/powerpoint/2010/main" val="364019983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2"/>
          <p:cNvSpPr>
            <a:spLocks noGrp="1" noChangeArrowheads="1"/>
          </p:cNvSpPr>
          <p:nvPr>
            <p:ph type="title"/>
          </p:nvPr>
        </p:nvSpPr>
        <p:spPr>
          <a:xfrm>
            <a:off x="457200" y="838200"/>
            <a:ext cx="8229600" cy="1143000"/>
          </a:xfrm>
        </p:spPr>
        <p:txBody>
          <a:bodyPr/>
          <a:lstStyle/>
          <a:p>
            <a:pPr algn="ctr" eaLnBrk="1" hangingPunct="1"/>
            <a:r>
              <a:rPr lang="en-US" sz="3600">
                <a:latin typeface="Arial" charset="0"/>
                <a:ea typeface="ＭＳ Ｐゴシック" charset="0"/>
              </a:rPr>
              <a:t>Hersey and Blanchard</a:t>
            </a:r>
            <a:r>
              <a:rPr lang="en-US" altLang="ja-JP" sz="3600">
                <a:latin typeface="Arial" charset="0"/>
                <a:ea typeface="ＭＳ Ｐゴシック" charset="0"/>
              </a:rPr>
              <a:t> Situational Leadership Theory</a:t>
            </a:r>
            <a:endParaRPr lang="en-US">
              <a:latin typeface="Arial" charset="0"/>
              <a:ea typeface="ＭＳ Ｐゴシック" charset="0"/>
            </a:endParaRPr>
          </a:p>
        </p:txBody>
      </p:sp>
      <p:sp>
        <p:nvSpPr>
          <p:cNvPr id="29698" name="Rectangle 3"/>
          <p:cNvSpPr>
            <a:spLocks noGrp="1" noChangeArrowheads="1"/>
          </p:cNvSpPr>
          <p:nvPr>
            <p:ph type="body" idx="1"/>
          </p:nvPr>
        </p:nvSpPr>
        <p:spPr>
          <a:xfrm>
            <a:off x="457200" y="2286000"/>
            <a:ext cx="8229600" cy="3962400"/>
          </a:xfrm>
        </p:spPr>
        <p:txBody>
          <a:bodyPr/>
          <a:lstStyle/>
          <a:p>
            <a:pPr eaLnBrk="1" hangingPunct="1"/>
            <a:r>
              <a:rPr lang="en-US" dirty="0">
                <a:latin typeface="Arial" charset="0"/>
                <a:ea typeface="ＭＳ Ｐゴシック" charset="0"/>
              </a:rPr>
              <a:t>Suggests that successful managers and leaders adjust their styles, depending on the situation</a:t>
            </a:r>
          </a:p>
          <a:p>
            <a:pPr lvl="1" eaLnBrk="1" hangingPunct="1">
              <a:buSzPct val="85000"/>
              <a:buFont typeface="Wingdings" charset="2"/>
              <a:buChar char="q"/>
            </a:pPr>
            <a:r>
              <a:rPr lang="en-US" sz="2000" dirty="0">
                <a:latin typeface="Arial" charset="0"/>
                <a:ea typeface="ＭＳ Ｐゴシック" charset="0"/>
              </a:rPr>
              <a:t>No one style is inherently better</a:t>
            </a:r>
          </a:p>
          <a:p>
            <a:pPr lvl="1" eaLnBrk="1" hangingPunct="1">
              <a:buSzPct val="85000"/>
              <a:buFont typeface="Wingdings" charset="2"/>
              <a:buChar char="q"/>
            </a:pPr>
            <a:r>
              <a:rPr lang="en-US" sz="2000" dirty="0">
                <a:latin typeface="Arial" charset="0"/>
                <a:ea typeface="ＭＳ Ｐゴシック" charset="0"/>
              </a:rPr>
              <a:t>All have their time and place </a:t>
            </a:r>
          </a:p>
          <a:p>
            <a:pPr lvl="1" eaLnBrk="1" hangingPunct="1">
              <a:buSzPct val="85000"/>
              <a:buFont typeface="Wingdings" charset="2"/>
              <a:buChar char="q"/>
            </a:pPr>
            <a:r>
              <a:rPr lang="en-US" sz="2000" dirty="0">
                <a:latin typeface="Arial" charset="0"/>
                <a:ea typeface="ＭＳ Ｐゴシック" charset="0"/>
              </a:rPr>
              <a:t>Goal is to be flexible and aware enough to use the right style at the right time</a:t>
            </a:r>
          </a:p>
          <a:p>
            <a:pPr eaLnBrk="1" hangingPunct="1"/>
            <a:r>
              <a:rPr lang="en-US" dirty="0">
                <a:latin typeface="Arial" charset="0"/>
                <a:ea typeface="ＭＳ Ｐゴシック" charset="0"/>
              </a:rPr>
              <a:t>Characterizes management styles in terms of the amount of direction and support that the leader provides to their followers</a:t>
            </a:r>
          </a:p>
          <a:p>
            <a:pPr lvl="1" eaLnBrk="1" hangingPunct="1">
              <a:buSzPct val="85000"/>
              <a:buFont typeface="Wingdings" charset="2"/>
              <a:buChar char="q"/>
            </a:pPr>
            <a:r>
              <a:rPr lang="en-US" sz="2000" dirty="0">
                <a:latin typeface="Arial" charset="0"/>
                <a:ea typeface="ＭＳ Ｐゴシック" charset="0"/>
              </a:rPr>
              <a:t>four styles based on the relative emphasis on </a:t>
            </a:r>
            <a:r>
              <a:rPr lang="en-US" sz="2000" u="sng" dirty="0">
                <a:latin typeface="Arial" charset="0"/>
                <a:ea typeface="ＭＳ Ｐゴシック" charset="0"/>
              </a:rPr>
              <a:t>directive</a:t>
            </a:r>
            <a:r>
              <a:rPr lang="en-US" sz="2000" dirty="0">
                <a:latin typeface="Arial" charset="0"/>
                <a:ea typeface="ＭＳ Ｐゴシック" charset="0"/>
              </a:rPr>
              <a:t> </a:t>
            </a:r>
            <a:r>
              <a:rPr lang="en-US" sz="2000" i="1" dirty="0">
                <a:latin typeface="Arial" charset="0"/>
                <a:ea typeface="ＭＳ Ｐゴシック" charset="0"/>
              </a:rPr>
              <a:t>vs.</a:t>
            </a:r>
            <a:r>
              <a:rPr lang="en-US" sz="2000" dirty="0">
                <a:latin typeface="Arial" charset="0"/>
                <a:ea typeface="ＭＳ Ｐゴシック" charset="0"/>
              </a:rPr>
              <a:t> </a:t>
            </a:r>
            <a:r>
              <a:rPr lang="en-US" sz="2000" u="sng" dirty="0">
                <a:latin typeface="Arial" charset="0"/>
                <a:ea typeface="ＭＳ Ｐゴシック" charset="0"/>
              </a:rPr>
              <a:t>supportive</a:t>
            </a:r>
            <a:r>
              <a:rPr lang="en-US" sz="2000" dirty="0">
                <a:latin typeface="Arial" charset="0"/>
                <a:ea typeface="ＭＳ Ｐゴシック" charset="0"/>
              </a:rPr>
              <a:t> behaviors</a:t>
            </a: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2"/>
          <p:cNvSpPr>
            <a:spLocks noGrp="1" noChangeArrowheads="1"/>
          </p:cNvSpPr>
          <p:nvPr>
            <p:ph type="title"/>
          </p:nvPr>
        </p:nvSpPr>
        <p:spPr/>
        <p:txBody>
          <a:bodyPr/>
          <a:lstStyle/>
          <a:p>
            <a:pPr algn="ctr" eaLnBrk="1" hangingPunct="1"/>
            <a:r>
              <a:rPr lang="en-US" dirty="0">
                <a:latin typeface="Arial" charset="0"/>
                <a:ea typeface="ＭＳ Ｐゴシック" charset="0"/>
              </a:rPr>
              <a:t>Two Types of Behaviors</a:t>
            </a:r>
            <a:endParaRPr lang="en-US" b="1" dirty="0">
              <a:latin typeface="Arial" charset="0"/>
              <a:ea typeface="ＭＳ Ｐゴシック" charset="0"/>
            </a:endParaRPr>
          </a:p>
        </p:txBody>
      </p:sp>
      <p:sp>
        <p:nvSpPr>
          <p:cNvPr id="25603" name="Rectangle 3"/>
          <p:cNvSpPr>
            <a:spLocks noGrp="1" noChangeArrowheads="1"/>
          </p:cNvSpPr>
          <p:nvPr>
            <p:ph type="body" idx="1"/>
          </p:nvPr>
        </p:nvSpPr>
        <p:spPr/>
        <p:txBody>
          <a:bodyPr/>
          <a:lstStyle/>
          <a:p>
            <a:pPr eaLnBrk="1" hangingPunct="1">
              <a:defRPr/>
            </a:pPr>
            <a:r>
              <a:rPr lang="en-US" dirty="0">
                <a:cs typeface="+mn-cs"/>
              </a:rPr>
              <a:t>Directive behaviors (task focused)</a:t>
            </a:r>
          </a:p>
          <a:p>
            <a:pPr marL="800100" lvl="1" indent="-342900" eaLnBrk="1" hangingPunct="1">
              <a:spcAft>
                <a:spcPct val="35000"/>
              </a:spcAft>
              <a:buSzPct val="85000"/>
              <a:buFont typeface="Wingdings" charset="2"/>
              <a:buChar char="q"/>
              <a:defRPr/>
            </a:pPr>
            <a:r>
              <a:rPr lang="en-US" sz="2000" dirty="0"/>
              <a:t>Involves clearly telling people what to do, how to do it, when to do it and then closely monitoring behavior</a:t>
            </a:r>
          </a:p>
          <a:p>
            <a:pPr eaLnBrk="1" hangingPunct="1">
              <a:defRPr/>
            </a:pPr>
            <a:r>
              <a:rPr lang="en-US" dirty="0">
                <a:cs typeface="+mn-cs"/>
              </a:rPr>
              <a:t>Supportive behaviors (relationship focused)</a:t>
            </a:r>
          </a:p>
          <a:p>
            <a:pPr marL="800100" lvl="1" indent="-342900" eaLnBrk="1" hangingPunct="1">
              <a:buSzPct val="85000"/>
              <a:buFont typeface="Wingdings" charset="2"/>
              <a:buChar char="q"/>
              <a:defRPr/>
            </a:pPr>
            <a:r>
              <a:rPr lang="en-US" sz="2000" dirty="0">
                <a:cs typeface="ＭＳ Ｐゴシック" charset="0"/>
              </a:rPr>
              <a:t>Involves listening to people, providing support for their efforts, and then facilitating their involvement in problem-solving and decision making</a:t>
            </a:r>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2"/>
          <p:cNvSpPr>
            <a:spLocks noGrp="1" noChangeArrowheads="1"/>
          </p:cNvSpPr>
          <p:nvPr>
            <p:ph type="title"/>
          </p:nvPr>
        </p:nvSpPr>
        <p:spPr/>
        <p:txBody>
          <a:bodyPr/>
          <a:lstStyle/>
          <a:p>
            <a:pPr algn="ctr" eaLnBrk="1" hangingPunct="1"/>
            <a:r>
              <a:rPr lang="en-US" sz="3600">
                <a:latin typeface="Arial" charset="0"/>
                <a:ea typeface="ＭＳ Ｐゴシック" charset="0"/>
              </a:rPr>
              <a:t>Hersey-Blanchard Leadership Model</a:t>
            </a:r>
            <a:endParaRPr lang="en-US">
              <a:latin typeface="Arial" charset="0"/>
              <a:ea typeface="ＭＳ Ｐゴシック" charset="0"/>
            </a:endParaRPr>
          </a:p>
        </p:txBody>
      </p:sp>
      <p:sp>
        <p:nvSpPr>
          <p:cNvPr id="33794" name="Rectangle 5"/>
          <p:cNvSpPr>
            <a:spLocks noChangeArrowheads="1"/>
          </p:cNvSpPr>
          <p:nvPr/>
        </p:nvSpPr>
        <p:spPr bwMode="auto">
          <a:xfrm>
            <a:off x="2990850" y="2201863"/>
            <a:ext cx="3749675" cy="504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nchor="ctr"/>
          <a:lstStyle/>
          <a:p>
            <a:endParaRPr lang="en-US" sz="1800"/>
          </a:p>
        </p:txBody>
      </p:sp>
      <p:sp>
        <p:nvSpPr>
          <p:cNvPr id="33795" name="Rectangle 6"/>
          <p:cNvSpPr>
            <a:spLocks noChangeArrowheads="1"/>
          </p:cNvSpPr>
          <p:nvPr/>
        </p:nvSpPr>
        <p:spPr bwMode="auto">
          <a:xfrm>
            <a:off x="1924050" y="5102225"/>
            <a:ext cx="3808413" cy="5048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nchor="ctr"/>
          <a:lstStyle/>
          <a:p>
            <a:endParaRPr lang="en-US" sz="1800"/>
          </a:p>
        </p:txBody>
      </p:sp>
      <p:sp>
        <p:nvSpPr>
          <p:cNvPr id="33796" name="Rectangle 7"/>
          <p:cNvSpPr>
            <a:spLocks noChangeArrowheads="1"/>
          </p:cNvSpPr>
          <p:nvPr/>
        </p:nvSpPr>
        <p:spPr bwMode="auto">
          <a:xfrm>
            <a:off x="3341688" y="3921125"/>
            <a:ext cx="2047875" cy="5064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nchor="ctr"/>
          <a:lstStyle/>
          <a:p>
            <a:endParaRPr lang="en-US" sz="1800"/>
          </a:p>
        </p:txBody>
      </p:sp>
      <p:grpSp>
        <p:nvGrpSpPr>
          <p:cNvPr id="33797" name="Group 3"/>
          <p:cNvGrpSpPr>
            <a:grpSpLocks/>
          </p:cNvGrpSpPr>
          <p:nvPr/>
        </p:nvGrpSpPr>
        <p:grpSpPr bwMode="auto">
          <a:xfrm>
            <a:off x="731838" y="1828800"/>
            <a:ext cx="6800850" cy="4659313"/>
            <a:chOff x="731838" y="1828800"/>
            <a:chExt cx="6800850" cy="4659313"/>
          </a:xfrm>
        </p:grpSpPr>
        <p:sp>
          <p:nvSpPr>
            <p:cNvPr id="33798" name="Text Box 10"/>
            <p:cNvSpPr txBox="1">
              <a:spLocks noChangeArrowheads="1"/>
            </p:cNvSpPr>
            <p:nvPr/>
          </p:nvSpPr>
          <p:spPr bwMode="auto">
            <a:xfrm>
              <a:off x="1873250" y="4191000"/>
              <a:ext cx="1935163" cy="10064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r>
                <a:rPr lang="en-US"/>
                <a:t>Delegating</a:t>
              </a:r>
            </a:p>
            <a:p>
              <a:r>
                <a:rPr lang="en-US" sz="1800" i="1"/>
                <a:t>Turn over decisions</a:t>
              </a:r>
              <a:endParaRPr lang="en-US" sz="1800" b="1"/>
            </a:p>
          </p:txBody>
        </p:sp>
        <p:sp>
          <p:nvSpPr>
            <p:cNvPr id="33799" name="Text Box 12"/>
            <p:cNvSpPr txBox="1">
              <a:spLocks noChangeArrowheads="1"/>
            </p:cNvSpPr>
            <p:nvPr/>
          </p:nvSpPr>
          <p:spPr bwMode="auto">
            <a:xfrm>
              <a:off x="4378325" y="4191000"/>
              <a:ext cx="2632075" cy="7318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r>
                <a:rPr lang="en-US"/>
                <a:t>Telling</a:t>
              </a:r>
            </a:p>
            <a:p>
              <a:r>
                <a:rPr lang="en-US" sz="1800" i="1"/>
                <a:t>Give instructions</a:t>
              </a:r>
              <a:endParaRPr lang="en-US" sz="1800"/>
            </a:p>
          </p:txBody>
        </p:sp>
        <p:sp>
          <p:nvSpPr>
            <p:cNvPr id="33800" name="Text Box 13"/>
            <p:cNvSpPr txBox="1">
              <a:spLocks noChangeArrowheads="1"/>
            </p:cNvSpPr>
            <p:nvPr/>
          </p:nvSpPr>
          <p:spPr bwMode="auto">
            <a:xfrm>
              <a:off x="4225925" y="2667000"/>
              <a:ext cx="2708275" cy="7318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r>
                <a:rPr lang="en-US"/>
                <a:t>Selling</a:t>
              </a:r>
            </a:p>
            <a:p>
              <a:r>
                <a:rPr lang="en-US" sz="1800" i="1"/>
                <a:t>Explain decisions</a:t>
              </a:r>
              <a:endParaRPr lang="en-US" sz="1800" b="1"/>
            </a:p>
          </p:txBody>
        </p:sp>
        <p:grpSp>
          <p:nvGrpSpPr>
            <p:cNvPr id="33801" name="Group 2"/>
            <p:cNvGrpSpPr>
              <a:grpSpLocks/>
            </p:cNvGrpSpPr>
            <p:nvPr/>
          </p:nvGrpSpPr>
          <p:grpSpPr bwMode="auto">
            <a:xfrm>
              <a:off x="731838" y="1828800"/>
              <a:ext cx="6800850" cy="4659313"/>
              <a:chOff x="731838" y="1828800"/>
              <a:chExt cx="6800850" cy="4659313"/>
            </a:xfrm>
          </p:grpSpPr>
          <p:sp>
            <p:nvSpPr>
              <p:cNvPr id="33802" name="Text Box 14"/>
              <p:cNvSpPr txBox="1">
                <a:spLocks noChangeArrowheads="1"/>
              </p:cNvSpPr>
              <p:nvPr/>
            </p:nvSpPr>
            <p:spPr bwMode="auto">
              <a:xfrm>
                <a:off x="1600200" y="2667000"/>
                <a:ext cx="2527300" cy="7318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r>
                  <a:rPr lang="en-US"/>
                  <a:t>Participating</a:t>
                </a:r>
              </a:p>
              <a:p>
                <a:r>
                  <a:rPr lang="en-US" sz="1800" i="1"/>
                  <a:t>Share ideas</a:t>
                </a:r>
                <a:endParaRPr lang="en-US" sz="1800" b="1"/>
              </a:p>
            </p:txBody>
          </p:sp>
          <p:grpSp>
            <p:nvGrpSpPr>
              <p:cNvPr id="33803" name="Group 27"/>
              <p:cNvGrpSpPr>
                <a:grpSpLocks/>
              </p:cNvGrpSpPr>
              <p:nvPr/>
            </p:nvGrpSpPr>
            <p:grpSpPr bwMode="auto">
              <a:xfrm>
                <a:off x="731838" y="1828800"/>
                <a:ext cx="6800850" cy="4659313"/>
                <a:chOff x="461" y="1152"/>
                <a:chExt cx="4284" cy="2935"/>
              </a:xfrm>
            </p:grpSpPr>
            <p:grpSp>
              <p:nvGrpSpPr>
                <p:cNvPr id="33804" name="Group 26"/>
                <p:cNvGrpSpPr>
                  <a:grpSpLocks/>
                </p:cNvGrpSpPr>
                <p:nvPr/>
              </p:nvGrpSpPr>
              <p:grpSpPr bwMode="auto">
                <a:xfrm>
                  <a:off x="461" y="1301"/>
                  <a:ext cx="4284" cy="2786"/>
                  <a:chOff x="461" y="1301"/>
                  <a:chExt cx="4284" cy="2786"/>
                </a:xfrm>
              </p:grpSpPr>
              <p:sp>
                <p:nvSpPr>
                  <p:cNvPr id="33806" name="Line 19"/>
                  <p:cNvSpPr>
                    <a:spLocks noChangeShapeType="1"/>
                  </p:cNvSpPr>
                  <p:nvPr/>
                </p:nvSpPr>
                <p:spPr bwMode="auto">
                  <a:xfrm>
                    <a:off x="2639" y="1499"/>
                    <a:ext cx="0" cy="1804"/>
                  </a:xfrm>
                  <a:prstGeom prst="line">
                    <a:avLst/>
                  </a:prstGeom>
                  <a:noFill/>
                  <a:ln w="38100">
                    <a:solidFill>
                      <a:schemeClr val="tx1"/>
                    </a:solidFill>
                    <a:round/>
                    <a:headEnd/>
                    <a:tailEnd/>
                  </a:ln>
                  <a:extLst>
                    <a:ext uri="{909E8E84-426E-40dd-AFC4-6F175D3DCCD1}">
                      <a14:hiddenFill xmlns:a14="http://schemas.microsoft.com/office/drawing/2010/main" xmlns="">
                        <a:noFill/>
                      </a14:hiddenFill>
                    </a:ext>
                  </a:extLst>
                </p:spPr>
                <p:txBody>
                  <a:bodyPr wrap="none" anchor="ctr"/>
                  <a:lstStyle/>
                  <a:p>
                    <a:endParaRPr lang="en-US"/>
                  </a:p>
                </p:txBody>
              </p:sp>
              <p:sp>
                <p:nvSpPr>
                  <p:cNvPr id="33807" name="Line 20"/>
                  <p:cNvSpPr>
                    <a:spLocks noChangeShapeType="1"/>
                  </p:cNvSpPr>
                  <p:nvPr/>
                </p:nvSpPr>
                <p:spPr bwMode="auto">
                  <a:xfrm flipH="1">
                    <a:off x="1176" y="2454"/>
                    <a:ext cx="2925" cy="0"/>
                  </a:xfrm>
                  <a:prstGeom prst="line">
                    <a:avLst/>
                  </a:prstGeom>
                  <a:noFill/>
                  <a:ln w="38100">
                    <a:solidFill>
                      <a:schemeClr val="tx1"/>
                    </a:solidFill>
                    <a:round/>
                    <a:headEnd/>
                    <a:tailEnd/>
                  </a:ln>
                  <a:extLst>
                    <a:ext uri="{909E8E84-426E-40dd-AFC4-6F175D3DCCD1}">
                      <a14:hiddenFill xmlns:a14="http://schemas.microsoft.com/office/drawing/2010/main" xmlns="">
                        <a:noFill/>
                      </a14:hiddenFill>
                    </a:ext>
                  </a:extLst>
                </p:spPr>
                <p:txBody>
                  <a:bodyPr wrap="none" anchor="ctr"/>
                  <a:lstStyle/>
                  <a:p>
                    <a:endParaRPr lang="en-US"/>
                  </a:p>
                </p:txBody>
              </p:sp>
              <p:grpSp>
                <p:nvGrpSpPr>
                  <p:cNvPr id="33808" name="Group 25"/>
                  <p:cNvGrpSpPr>
                    <a:grpSpLocks/>
                  </p:cNvGrpSpPr>
                  <p:nvPr/>
                </p:nvGrpSpPr>
                <p:grpSpPr bwMode="auto">
                  <a:xfrm>
                    <a:off x="461" y="1301"/>
                    <a:ext cx="4284" cy="2786"/>
                    <a:chOff x="461" y="1301"/>
                    <a:chExt cx="4284" cy="2786"/>
                  </a:xfrm>
                </p:grpSpPr>
                <p:sp>
                  <p:nvSpPr>
                    <p:cNvPr id="33809" name="Rectangle 8"/>
                    <p:cNvSpPr>
                      <a:spLocks noChangeArrowheads="1"/>
                    </p:cNvSpPr>
                    <p:nvPr/>
                  </p:nvSpPr>
                  <p:spPr bwMode="auto">
                    <a:xfrm>
                      <a:off x="1912" y="3569"/>
                      <a:ext cx="1749" cy="51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92075" tIns="46038" rIns="92075" bIns="46038">
                      <a:spAutoFit/>
                    </a:bodyPr>
                    <a:lstStyle/>
                    <a:p>
                      <a:r>
                        <a:rPr lang="en-US"/>
                        <a:t>Directive behaviors</a:t>
                      </a:r>
                    </a:p>
                    <a:p>
                      <a:r>
                        <a:rPr lang="en-US"/>
                        <a:t>( focus on task)</a:t>
                      </a:r>
                    </a:p>
                  </p:txBody>
                </p:sp>
                <p:sp>
                  <p:nvSpPr>
                    <p:cNvPr id="33810" name="Rectangle 9"/>
                    <p:cNvSpPr>
                      <a:spLocks noChangeArrowheads="1"/>
                    </p:cNvSpPr>
                    <p:nvPr/>
                  </p:nvSpPr>
                  <p:spPr bwMode="auto">
                    <a:xfrm>
                      <a:off x="4234" y="3264"/>
                      <a:ext cx="511" cy="2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92075" tIns="46038" rIns="92075" bIns="46038">
                      <a:spAutoFit/>
                    </a:bodyPr>
                    <a:lstStyle/>
                    <a:p>
                      <a:pPr algn="r"/>
                      <a:r>
                        <a:rPr lang="en-US"/>
                        <a:t>High</a:t>
                      </a:r>
                    </a:p>
                  </p:txBody>
                </p:sp>
                <p:sp>
                  <p:nvSpPr>
                    <p:cNvPr id="33811" name="Line 17"/>
                    <p:cNvSpPr>
                      <a:spLocks noChangeShapeType="1"/>
                    </p:cNvSpPr>
                    <p:nvPr/>
                  </p:nvSpPr>
                  <p:spPr bwMode="auto">
                    <a:xfrm flipV="1">
                      <a:off x="1092" y="1392"/>
                      <a:ext cx="0" cy="2017"/>
                    </a:xfrm>
                    <a:prstGeom prst="line">
                      <a:avLst/>
                    </a:prstGeom>
                    <a:noFill/>
                    <a:ln w="38100">
                      <a:solidFill>
                        <a:schemeClr val="tx1"/>
                      </a:solidFill>
                      <a:round/>
                      <a:headEnd/>
                      <a:tailEnd type="triangle" w="med" len="med"/>
                    </a:ln>
                    <a:extLst>
                      <a:ext uri="{909E8E84-426E-40dd-AFC4-6F175D3DCCD1}">
                        <a14:hiddenFill xmlns:a14="http://schemas.microsoft.com/office/drawing/2010/main" xmlns="">
                          <a:noFill/>
                        </a14:hiddenFill>
                      </a:ext>
                    </a:extLst>
                  </p:spPr>
                  <p:txBody>
                    <a:bodyPr wrap="none" anchor="ctr"/>
                    <a:lstStyle/>
                    <a:p>
                      <a:endParaRPr lang="en-US"/>
                    </a:p>
                  </p:txBody>
                </p:sp>
                <p:sp>
                  <p:nvSpPr>
                    <p:cNvPr id="33812" name="Line 18"/>
                    <p:cNvSpPr>
                      <a:spLocks noChangeShapeType="1"/>
                    </p:cNvSpPr>
                    <p:nvPr/>
                  </p:nvSpPr>
                  <p:spPr bwMode="auto">
                    <a:xfrm>
                      <a:off x="1092" y="3409"/>
                      <a:ext cx="3120" cy="0"/>
                    </a:xfrm>
                    <a:prstGeom prst="line">
                      <a:avLst/>
                    </a:prstGeom>
                    <a:noFill/>
                    <a:ln w="38100">
                      <a:solidFill>
                        <a:schemeClr val="tx1"/>
                      </a:solidFill>
                      <a:round/>
                      <a:headEnd/>
                      <a:tailEnd type="triangle" w="med" len="med"/>
                    </a:ln>
                    <a:extLst>
                      <a:ext uri="{909E8E84-426E-40dd-AFC4-6F175D3DCCD1}">
                        <a14:hiddenFill xmlns:a14="http://schemas.microsoft.com/office/drawing/2010/main" xmlns="">
                          <a:noFill/>
                        </a14:hiddenFill>
                      </a:ext>
                    </a:extLst>
                  </p:spPr>
                  <p:txBody>
                    <a:bodyPr wrap="none" anchor="ctr"/>
                    <a:lstStyle/>
                    <a:p>
                      <a:endParaRPr lang="en-US"/>
                    </a:p>
                  </p:txBody>
                </p:sp>
                <p:sp>
                  <p:nvSpPr>
                    <p:cNvPr id="33813" name="Text Box 21"/>
                    <p:cNvSpPr txBox="1">
                      <a:spLocks noChangeArrowheads="1"/>
                    </p:cNvSpPr>
                    <p:nvPr/>
                  </p:nvSpPr>
                  <p:spPr bwMode="auto">
                    <a:xfrm rot="-5400000">
                      <a:off x="-283" y="2045"/>
                      <a:ext cx="2005" cy="51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nchor="ct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r>
                        <a:rPr lang="en-US"/>
                        <a:t>Supportive behaviors</a:t>
                      </a:r>
                    </a:p>
                    <a:p>
                      <a:r>
                        <a:rPr lang="en-US"/>
                        <a:t>(focus on relationship)</a:t>
                      </a:r>
                    </a:p>
                  </p:txBody>
                </p:sp>
              </p:grpSp>
            </p:grpSp>
            <p:sp>
              <p:nvSpPr>
                <p:cNvPr id="33805" name="Rectangle 24"/>
                <p:cNvSpPr>
                  <a:spLocks noChangeArrowheads="1"/>
                </p:cNvSpPr>
                <p:nvPr/>
              </p:nvSpPr>
              <p:spPr bwMode="auto">
                <a:xfrm>
                  <a:off x="954" y="1152"/>
                  <a:ext cx="511" cy="2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92075" tIns="46038" rIns="92075" bIns="46038">
                  <a:spAutoFit/>
                </a:bodyPr>
                <a:lstStyle/>
                <a:p>
                  <a:pPr algn="r"/>
                  <a:r>
                    <a:rPr lang="en-US"/>
                    <a:t>High</a:t>
                  </a:r>
                </a:p>
              </p:txBody>
            </p:sp>
          </p:grpSp>
        </p:grpSp>
      </p:gr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600" dirty="0"/>
              <a:t>What Are The Take Home Messages?</a:t>
            </a:r>
          </a:p>
        </p:txBody>
      </p:sp>
      <p:sp>
        <p:nvSpPr>
          <p:cNvPr id="3" name="Content Placeholder 2"/>
          <p:cNvSpPr>
            <a:spLocks noGrp="1"/>
          </p:cNvSpPr>
          <p:nvPr>
            <p:ph idx="1"/>
          </p:nvPr>
        </p:nvSpPr>
        <p:spPr/>
        <p:txBody>
          <a:bodyPr/>
          <a:lstStyle/>
          <a:p>
            <a:r>
              <a:rPr lang="en-US" dirty="0"/>
              <a:t>It is not a conveyor belt</a:t>
            </a:r>
          </a:p>
          <a:p>
            <a:r>
              <a:rPr lang="en-US" dirty="0"/>
              <a:t>People can need one level of oversight and guidance for one task and a very different level of oversight and guidance for another</a:t>
            </a:r>
          </a:p>
          <a:p>
            <a:r>
              <a:rPr lang="en-US" dirty="0"/>
              <a:t>It is not only skill level, but also their level of confidence</a:t>
            </a:r>
          </a:p>
          <a:p>
            <a:r>
              <a:rPr lang="en-US" dirty="0"/>
              <a:t>If we delegate, we have to accept the decisions of the individual without expecting them to do things our way</a:t>
            </a:r>
          </a:p>
          <a:p>
            <a:endParaRPr lang="en-US" dirty="0"/>
          </a:p>
          <a:p>
            <a:r>
              <a:rPr lang="en-US" dirty="0"/>
              <a:t>The more intentional and transparent we are, the more employees will respond to our decision about our level of engagement with acceptance</a:t>
            </a:r>
          </a:p>
        </p:txBody>
      </p:sp>
    </p:spTree>
    <p:extLst>
      <p:ext uri="{BB962C8B-B14F-4D97-AF65-F5344CB8AC3E}">
        <p14:creationId xmlns:p14="http://schemas.microsoft.com/office/powerpoint/2010/main" val="1163061090"/>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8937" y="990600"/>
            <a:ext cx="9144000" cy="5192785"/>
          </a:xfrm>
          <a:prstGeom prst="rect">
            <a:avLst/>
          </a:prstGeom>
        </p:spPr>
      </p:pic>
    </p:spTree>
    <p:extLst>
      <p:ext uri="{BB962C8B-B14F-4D97-AF65-F5344CB8AC3E}">
        <p14:creationId xmlns:p14="http://schemas.microsoft.com/office/powerpoint/2010/main" val="1080729936"/>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Title 1"/>
          <p:cNvSpPr>
            <a:spLocks noGrp="1"/>
          </p:cNvSpPr>
          <p:nvPr>
            <p:ph type="title"/>
          </p:nvPr>
        </p:nvSpPr>
        <p:spPr>
          <a:xfrm>
            <a:off x="457200" y="838200"/>
            <a:ext cx="8229600" cy="990600"/>
          </a:xfrm>
        </p:spPr>
        <p:txBody>
          <a:bodyPr/>
          <a:lstStyle/>
          <a:p>
            <a:pPr algn="ctr"/>
            <a:r>
              <a:rPr lang="en-US" altLang="en-US" sz="3600" dirty="0"/>
              <a:t>Bosses Wear Many Hats</a:t>
            </a:r>
          </a:p>
        </p:txBody>
      </p:sp>
      <p:sp>
        <p:nvSpPr>
          <p:cNvPr id="3" name="Content Placeholder 2"/>
          <p:cNvSpPr>
            <a:spLocks noGrp="1"/>
          </p:cNvSpPr>
          <p:nvPr>
            <p:ph idx="1"/>
          </p:nvPr>
        </p:nvSpPr>
        <p:spPr>
          <a:xfrm>
            <a:off x="457200" y="1600200"/>
            <a:ext cx="8534400" cy="4648200"/>
          </a:xfrm>
        </p:spPr>
        <p:txBody>
          <a:bodyPr/>
          <a:lstStyle/>
          <a:p>
            <a:r>
              <a:rPr lang="en-US" altLang="en-US" b="1" dirty="0"/>
              <a:t>Supervisor</a:t>
            </a:r>
            <a:r>
              <a:rPr lang="en-US" altLang="en-US" dirty="0"/>
              <a:t>:</a:t>
            </a:r>
            <a:r>
              <a:rPr lang="en-US" altLang="en-US" b="1" dirty="0"/>
              <a:t> </a:t>
            </a:r>
            <a:r>
              <a:rPr lang="en-US" altLang="en-US" dirty="0"/>
              <a:t>responsible for making sure work gets done</a:t>
            </a:r>
          </a:p>
          <a:p>
            <a:r>
              <a:rPr lang="en-US" altLang="en-US" b="1" dirty="0"/>
              <a:t>Coach</a:t>
            </a:r>
            <a:r>
              <a:rPr lang="en-US" altLang="en-US" dirty="0"/>
              <a:t>: teach individuals specific skills important for advancing our work and their career</a:t>
            </a:r>
          </a:p>
          <a:p>
            <a:r>
              <a:rPr lang="en-US" altLang="en-US" b="1" dirty="0"/>
              <a:t>Mentor</a:t>
            </a:r>
            <a:r>
              <a:rPr lang="en-US" altLang="en-US" dirty="0"/>
              <a:t>: responsible for broadly developing and supporting the personal and professional ne an individual </a:t>
            </a:r>
          </a:p>
          <a:p>
            <a:r>
              <a:rPr lang="en-US" altLang="en-US" b="1" dirty="0"/>
              <a:t>Advocate</a:t>
            </a:r>
            <a:r>
              <a:rPr lang="en-US" altLang="en-US" dirty="0"/>
              <a:t>: speaks up on behalf of an individual’s career advancement</a:t>
            </a:r>
          </a:p>
          <a:p>
            <a:pPr marL="0" indent="0">
              <a:buNone/>
            </a:pPr>
            <a:endParaRPr lang="en-US" altLang="en-US" dirty="0"/>
          </a:p>
          <a:p>
            <a:pPr marL="0" indent="0">
              <a:buNone/>
            </a:pPr>
            <a:r>
              <a:rPr lang="en-US" sz="1800" dirty="0">
                <a:hlinkClick r:id="rId3"/>
              </a:rPr>
              <a:t>http://www.management-mentors.com/resources/coaching-mentoring-differences/</a:t>
            </a:r>
            <a:endParaRPr lang="en-US" sz="1800" dirty="0"/>
          </a:p>
          <a:p>
            <a:pPr marL="0" indent="0">
              <a:buNone/>
            </a:pPr>
            <a:endParaRPr lang="en-US" sz="1800" dirty="0"/>
          </a:p>
          <a:p>
            <a:pPr marL="0" indent="0">
              <a:buNone/>
            </a:pPr>
            <a:r>
              <a:rPr lang="en-US" sz="1800" dirty="0">
                <a:hlinkClick r:id="rId4"/>
              </a:rPr>
              <a:t>http://www.nytimes.com/2013/04/14/jobs/sponsors-seen-as-crucial-for-womens-career-advancement.html?_r=0</a:t>
            </a:r>
            <a:endParaRPr lang="en-US" sz="1800" dirty="0"/>
          </a:p>
          <a:p>
            <a:endParaRPr lang="en-US" dirty="0"/>
          </a:p>
          <a:p>
            <a:endParaRPr lang="en-US" altLang="en-US" dirty="0"/>
          </a:p>
          <a:p>
            <a:pPr>
              <a:buFont typeface="Wingdings" charset="2"/>
              <a:buNone/>
            </a:pPr>
            <a:endParaRPr lang="en-US" altLang="en-US" dirty="0"/>
          </a:p>
        </p:txBody>
      </p:sp>
    </p:spTree>
    <p:extLst>
      <p:ext uri="{BB962C8B-B14F-4D97-AF65-F5344CB8AC3E}">
        <p14:creationId xmlns:p14="http://schemas.microsoft.com/office/powerpoint/2010/main" val="122913177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4"/>
          <p:cNvSpPr>
            <a:spLocks noGrp="1" noChangeArrowheads="1"/>
          </p:cNvSpPr>
          <p:nvPr>
            <p:ph type="body" idx="1"/>
          </p:nvPr>
        </p:nvSpPr>
        <p:spPr>
          <a:xfrm>
            <a:off x="457200" y="1981200"/>
            <a:ext cx="8229600" cy="3124200"/>
          </a:xfrm>
        </p:spPr>
        <p:txBody>
          <a:bodyPr/>
          <a:lstStyle/>
          <a:p>
            <a:pPr marL="0" indent="0" algn="ctr" eaLnBrk="1" hangingPunct="1">
              <a:buFont typeface="Wingdings" charset="0"/>
              <a:buNone/>
            </a:pPr>
            <a:r>
              <a:rPr lang="en-US" sz="3200" dirty="0">
                <a:latin typeface="Arial" charset="0"/>
                <a:ea typeface="ＭＳ Ｐゴシック" charset="0"/>
                <a:cs typeface="ＭＳ Ｐゴシック" charset="0"/>
              </a:rPr>
              <a:t>In many work environments, one’s supervisor typically also functions as a coach/mentor/advocate as well. </a:t>
            </a:r>
          </a:p>
          <a:p>
            <a:pPr marL="0" indent="0" algn="ctr" eaLnBrk="1" hangingPunct="1">
              <a:buFont typeface="Wingdings" charset="0"/>
              <a:buNone/>
            </a:pPr>
            <a:endParaRPr lang="en-US" sz="3200" dirty="0">
              <a:latin typeface="Arial" charset="0"/>
              <a:ea typeface="ＭＳ Ｐゴシック" charset="0"/>
              <a:cs typeface="ＭＳ Ｐゴシック" charset="0"/>
            </a:endParaRPr>
          </a:p>
          <a:p>
            <a:pPr marL="0" indent="0" algn="ctr" eaLnBrk="1" hangingPunct="1">
              <a:buFont typeface="Wingdings" charset="0"/>
              <a:buNone/>
            </a:pPr>
            <a:r>
              <a:rPr lang="en-US" sz="3200" dirty="0">
                <a:latin typeface="Arial" charset="0"/>
                <a:ea typeface="ＭＳ Ｐゴシック" charset="0"/>
                <a:cs typeface="ＭＳ Ｐゴシック" charset="0"/>
              </a:rPr>
              <a:t>What are the benefits of this approach?</a:t>
            </a:r>
          </a:p>
          <a:p>
            <a:pPr marL="0" indent="0" algn="ctr" eaLnBrk="1" hangingPunct="1">
              <a:buFont typeface="Wingdings" charset="0"/>
              <a:buNone/>
            </a:pPr>
            <a:r>
              <a:rPr lang="en-US" sz="3200" dirty="0">
                <a:latin typeface="Arial" charset="0"/>
                <a:ea typeface="ＭＳ Ｐゴシック" charset="0"/>
              </a:rPr>
              <a:t>W</a:t>
            </a:r>
            <a:r>
              <a:rPr lang="en-US" sz="3200" dirty="0">
                <a:latin typeface="Arial" charset="0"/>
                <a:ea typeface="ＭＳ Ｐゴシック" charset="0"/>
                <a:cs typeface="ＭＳ Ｐゴシック" charset="0"/>
              </a:rPr>
              <a:t>hat are the risks? </a:t>
            </a:r>
          </a:p>
        </p:txBody>
      </p:sp>
      <p:sp>
        <p:nvSpPr>
          <p:cNvPr id="26626" name="Rectangle 5"/>
          <p:cNvSpPr>
            <a:spLocks noGrp="1" noChangeArrowheads="1"/>
          </p:cNvSpPr>
          <p:nvPr>
            <p:ph type="title"/>
          </p:nvPr>
        </p:nvSpPr>
        <p:spPr/>
        <p:txBody>
          <a:bodyPr/>
          <a:lstStyle/>
          <a:p>
            <a:pPr algn="ctr" eaLnBrk="1" hangingPunct="1"/>
            <a:r>
              <a:rPr lang="en-US" sz="3600" dirty="0">
                <a:latin typeface="Arial" charset="0"/>
                <a:ea typeface="ＭＳ Ｐゴシック" charset="0"/>
              </a:rPr>
              <a:t>Important Questions</a:t>
            </a:r>
            <a:endParaRPr lang="en-US" sz="3600"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891322296"/>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2"/>
          <p:cNvSpPr>
            <a:spLocks noGrp="1" noChangeArrowheads="1"/>
          </p:cNvSpPr>
          <p:nvPr>
            <p:ph type="title"/>
          </p:nvPr>
        </p:nvSpPr>
        <p:spPr/>
        <p:txBody>
          <a:bodyPr/>
          <a:lstStyle/>
          <a:p>
            <a:pPr algn="ctr" eaLnBrk="1" hangingPunct="1"/>
            <a:r>
              <a:rPr lang="en-US" sz="3600" dirty="0">
                <a:latin typeface="Arial" charset="0"/>
                <a:ea typeface="ＭＳ Ｐゴシック" charset="0"/>
              </a:rPr>
              <a:t>Risks</a:t>
            </a:r>
            <a:endParaRPr lang="en-US" dirty="0">
              <a:latin typeface="Arial" charset="0"/>
              <a:ea typeface="ＭＳ Ｐゴシック" charset="0"/>
            </a:endParaRPr>
          </a:p>
        </p:txBody>
      </p:sp>
      <p:sp>
        <p:nvSpPr>
          <p:cNvPr id="35843" name="Rectangle 3"/>
          <p:cNvSpPr>
            <a:spLocks noGrp="1" noChangeArrowheads="1"/>
          </p:cNvSpPr>
          <p:nvPr>
            <p:ph type="body" idx="1"/>
          </p:nvPr>
        </p:nvSpPr>
        <p:spPr>
          <a:xfrm>
            <a:off x="152400" y="1981200"/>
            <a:ext cx="8763000" cy="3886200"/>
          </a:xfrm>
        </p:spPr>
        <p:txBody>
          <a:bodyPr/>
          <a:lstStyle/>
          <a:p>
            <a:pPr eaLnBrk="1" hangingPunct="1">
              <a:defRPr/>
            </a:pPr>
            <a:r>
              <a:rPr lang="en-US" dirty="0">
                <a:cs typeface="Arial"/>
              </a:rPr>
              <a:t>Employees do not always feel safe disclosing to </a:t>
            </a:r>
            <a:r>
              <a:rPr lang="en-US" altLang="ja-JP" dirty="0">
                <a:cs typeface="Arial"/>
              </a:rPr>
              <a:t>their boss</a:t>
            </a:r>
            <a:endParaRPr lang="en-US" dirty="0">
              <a:cs typeface="Arial"/>
            </a:endParaRPr>
          </a:p>
          <a:p>
            <a:pPr eaLnBrk="1" hangingPunct="1">
              <a:defRPr/>
            </a:pPr>
            <a:r>
              <a:rPr lang="en-US" dirty="0">
                <a:cs typeface="Arial"/>
              </a:rPr>
              <a:t>The needs of the employee and the boss do not always align well </a:t>
            </a:r>
          </a:p>
          <a:p>
            <a:pPr eaLnBrk="1" hangingPunct="1">
              <a:defRPr/>
            </a:pPr>
            <a:r>
              <a:rPr lang="en-US" dirty="0">
                <a:cs typeface="Arial"/>
              </a:rPr>
              <a:t>Time constraints often limit quality of mentoring interactions and work comes first</a:t>
            </a:r>
          </a:p>
          <a:p>
            <a:pPr eaLnBrk="1" hangingPunct="1">
              <a:defRPr/>
            </a:pPr>
            <a:r>
              <a:rPr lang="en-US" dirty="0">
                <a:cs typeface="Arial"/>
              </a:rPr>
              <a:t> Sometimes the supervisor lacks (or is perceived to lack) of expertise and experie</a:t>
            </a:r>
            <a:r>
              <a:rPr lang="en-US" dirty="0">
                <a:cs typeface="+mn-cs"/>
              </a:rPr>
              <a:t>nce in specific areas relevant to the employee</a:t>
            </a:r>
          </a:p>
        </p:txBody>
      </p:sp>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200" dirty="0"/>
              <a:t>Small Group Discussion</a:t>
            </a:r>
          </a:p>
        </p:txBody>
      </p:sp>
      <p:sp>
        <p:nvSpPr>
          <p:cNvPr id="3" name="Content Placeholder 2"/>
          <p:cNvSpPr>
            <a:spLocks noGrp="1"/>
          </p:cNvSpPr>
          <p:nvPr>
            <p:ph idx="1"/>
          </p:nvPr>
        </p:nvSpPr>
        <p:spPr>
          <a:xfrm>
            <a:off x="304800" y="1828800"/>
            <a:ext cx="8229600" cy="3886200"/>
          </a:xfrm>
        </p:spPr>
        <p:txBody>
          <a:bodyPr/>
          <a:lstStyle/>
          <a:p>
            <a:pPr marL="0" indent="0" algn="ctr">
              <a:buNone/>
            </a:pPr>
            <a:endParaRPr lang="en-US" sz="3600" dirty="0"/>
          </a:p>
          <a:p>
            <a:pPr algn="just">
              <a:buSzPct val="125000"/>
              <a:buFont typeface="Wingdings" charset="2"/>
              <a:buChar char="§"/>
            </a:pPr>
            <a:r>
              <a:rPr lang="en-US" dirty="0"/>
              <a:t>Some things to think about:</a:t>
            </a:r>
          </a:p>
          <a:p>
            <a:pPr lvl="1" algn="just">
              <a:buSzPct val="85000"/>
              <a:buFont typeface="Wingdings" pitchFamily="2" charset="2"/>
              <a:buChar char="q"/>
            </a:pPr>
            <a:r>
              <a:rPr lang="en-US" sz="2000" dirty="0"/>
              <a:t>As managers, can we assume that we can provide all of the coaching and advocacy our employees need?</a:t>
            </a:r>
          </a:p>
          <a:p>
            <a:pPr lvl="1" algn="just">
              <a:buSzPct val="85000"/>
              <a:buFont typeface="Wingdings" pitchFamily="2" charset="2"/>
              <a:buChar char="q"/>
            </a:pPr>
            <a:r>
              <a:rPr lang="en-US" sz="2000" dirty="0"/>
              <a:t>As managers, why should we care whether individuals have mentorship and sponsorship in the workplace?</a:t>
            </a:r>
          </a:p>
          <a:p>
            <a:pPr algn="just">
              <a:buSzPct val="125000"/>
              <a:buFont typeface="Wingdings" charset="2"/>
              <a:buChar char="§"/>
            </a:pPr>
            <a:r>
              <a:rPr lang="en-US" dirty="0"/>
              <a:t>And a longer discussion:</a:t>
            </a:r>
          </a:p>
          <a:p>
            <a:pPr lvl="1" algn="just">
              <a:buSzPct val="85000"/>
              <a:buFont typeface="Wingdings" pitchFamily="2" charset="2"/>
              <a:buChar char="q"/>
            </a:pPr>
            <a:r>
              <a:rPr lang="en-US" sz="2000" dirty="0"/>
              <a:t>What are some general strategies and approaches we can use to minimize the conflict between our supervisory and mentoring roles?</a:t>
            </a:r>
          </a:p>
        </p:txBody>
      </p:sp>
    </p:spTree>
    <p:extLst>
      <p:ext uri="{BB962C8B-B14F-4D97-AF65-F5344CB8AC3E}">
        <p14:creationId xmlns:p14="http://schemas.microsoft.com/office/powerpoint/2010/main" val="1373513940"/>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2"/>
          <p:cNvSpPr>
            <a:spLocks noGrp="1" noChangeArrowheads="1"/>
          </p:cNvSpPr>
          <p:nvPr>
            <p:ph type="title"/>
          </p:nvPr>
        </p:nvSpPr>
        <p:spPr>
          <a:xfrm>
            <a:off x="457200" y="838200"/>
            <a:ext cx="8229600" cy="990600"/>
          </a:xfrm>
        </p:spPr>
        <p:txBody>
          <a:bodyPr/>
          <a:lstStyle/>
          <a:p>
            <a:pPr algn="ctr" eaLnBrk="1" hangingPunct="1"/>
            <a:r>
              <a:rPr lang="en-US" sz="3600">
                <a:latin typeface="Arial" charset="0"/>
                <a:ea typeface="ＭＳ Ｐゴシック" charset="0"/>
              </a:rPr>
              <a:t>Some General Strategies</a:t>
            </a:r>
            <a:endParaRPr lang="en-US">
              <a:latin typeface="Arial" charset="0"/>
              <a:ea typeface="ＭＳ Ｐゴシック" charset="0"/>
            </a:endParaRPr>
          </a:p>
        </p:txBody>
      </p:sp>
      <p:sp>
        <p:nvSpPr>
          <p:cNvPr id="282627" name="Rectangle 3"/>
          <p:cNvSpPr>
            <a:spLocks noGrp="1" noChangeArrowheads="1"/>
          </p:cNvSpPr>
          <p:nvPr>
            <p:ph type="body" idx="1"/>
          </p:nvPr>
        </p:nvSpPr>
        <p:spPr>
          <a:xfrm>
            <a:off x="381000" y="1676400"/>
            <a:ext cx="8077200" cy="5029200"/>
          </a:xfrm>
        </p:spPr>
        <p:txBody>
          <a:bodyPr/>
          <a:lstStyle/>
          <a:p>
            <a:pPr eaLnBrk="1" hangingPunct="1"/>
            <a:r>
              <a:rPr lang="en-US" dirty="0">
                <a:latin typeface="Arial" charset="0"/>
                <a:ea typeface="ＭＳ Ｐゴシック" charset="0"/>
              </a:rPr>
              <a:t>Embrace the concept of multiple mentors </a:t>
            </a:r>
          </a:p>
          <a:p>
            <a:pPr eaLnBrk="1" hangingPunct="1"/>
            <a:r>
              <a:rPr lang="en-US" dirty="0">
                <a:latin typeface="Arial" charset="0"/>
                <a:ea typeface="ＭＳ Ｐゴシック" charset="0"/>
              </a:rPr>
              <a:t>Encourage the use of training/support resources in your organization</a:t>
            </a:r>
          </a:p>
          <a:p>
            <a:pPr eaLnBrk="1" hangingPunct="1"/>
            <a:r>
              <a:rPr lang="en-US" dirty="0">
                <a:latin typeface="Arial" charset="0"/>
                <a:ea typeface="ＭＳ Ｐゴシック" charset="0"/>
              </a:rPr>
              <a:t>Hold different mentoring meetings and work meetings </a:t>
            </a:r>
          </a:p>
          <a:p>
            <a:pPr eaLnBrk="1" hangingPunct="1"/>
            <a:r>
              <a:rPr lang="en-US" dirty="0">
                <a:latin typeface="Arial" charset="0"/>
                <a:ea typeface="ＭＳ Ｐゴシック" charset="0"/>
              </a:rPr>
              <a:t>Develop a framework for dissecting specific tensions between organizational/unit work needs and the employees needs</a:t>
            </a:r>
          </a:p>
          <a:p>
            <a:pPr lvl="1" eaLnBrk="1" hangingPunct="1">
              <a:buSzPct val="85000"/>
              <a:buFont typeface="Wingdings" charset="2"/>
              <a:buChar char="q"/>
            </a:pPr>
            <a:r>
              <a:rPr lang="en-US" sz="2000" dirty="0">
                <a:latin typeface="Arial" charset="0"/>
                <a:ea typeface="ＭＳ Ｐゴシック" charset="0"/>
              </a:rPr>
              <a:t>Look both short- and long-term</a:t>
            </a:r>
          </a:p>
          <a:p>
            <a:pPr lvl="1" eaLnBrk="1" hangingPunct="1">
              <a:buSzPct val="85000"/>
              <a:buFont typeface="Wingdings" charset="2"/>
              <a:buChar char="q"/>
            </a:pPr>
            <a:r>
              <a:rPr lang="en-US" sz="2000" dirty="0">
                <a:latin typeface="Arial" charset="0"/>
                <a:ea typeface="ＭＳ Ｐゴシック" charset="0"/>
              </a:rPr>
              <a:t>Examine risks and rewards</a:t>
            </a:r>
          </a:p>
          <a:p>
            <a:pPr lvl="1" eaLnBrk="1" hangingPunct="1">
              <a:buSzPct val="85000"/>
              <a:buFont typeface="Wingdings" charset="2"/>
              <a:buChar char="q"/>
            </a:pPr>
            <a:r>
              <a:rPr lang="en-US" sz="2000" dirty="0">
                <a:latin typeface="Arial" charset="0"/>
                <a:ea typeface="ＭＳ Ｐゴシック" charset="0"/>
              </a:rPr>
              <a:t>Try to see the situation from your employee’s viewpoint</a:t>
            </a:r>
          </a:p>
          <a:p>
            <a:pPr lvl="1" eaLnBrk="1" hangingPunct="1">
              <a:buSzPct val="85000"/>
              <a:buFont typeface="Wingdings" charset="2"/>
              <a:buChar char="q"/>
            </a:pPr>
            <a:r>
              <a:rPr lang="en-US" sz="2000" dirty="0">
                <a:latin typeface="Arial" charset="0"/>
                <a:ea typeface="ＭＳ Ｐゴシック" charset="0"/>
              </a:rPr>
              <a:t>Get advice when the stakes are high</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2627">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82627">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82627">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2627">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82627">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82627">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82627">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8262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2627"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600" dirty="0"/>
              <a:t>Final Thought</a:t>
            </a:r>
          </a:p>
        </p:txBody>
      </p:sp>
      <p:sp>
        <p:nvSpPr>
          <p:cNvPr id="3" name="Content Placeholder 2"/>
          <p:cNvSpPr>
            <a:spLocks noGrp="1"/>
          </p:cNvSpPr>
          <p:nvPr>
            <p:ph idx="1"/>
          </p:nvPr>
        </p:nvSpPr>
        <p:spPr/>
        <p:txBody>
          <a:bodyPr/>
          <a:lstStyle/>
          <a:p>
            <a:r>
              <a:rPr lang="en-US" dirty="0"/>
              <a:t>One last hat – friend – is associated with a lot of risk to you and your group</a:t>
            </a:r>
          </a:p>
          <a:p>
            <a:endParaRPr lang="en-US" dirty="0"/>
          </a:p>
          <a:p>
            <a:pPr lvl="1">
              <a:buSzPct val="85000"/>
              <a:buFont typeface="Wingdings" pitchFamily="2" charset="2"/>
              <a:buChar char="q"/>
            </a:pPr>
            <a:r>
              <a:rPr lang="en-US" sz="2000" dirty="0"/>
              <a:t>it can be very hard to correct a friend</a:t>
            </a:r>
          </a:p>
          <a:p>
            <a:pPr lvl="1">
              <a:buSzPct val="85000"/>
              <a:buFont typeface="Wingdings" pitchFamily="2" charset="2"/>
              <a:buChar char="q"/>
            </a:pPr>
            <a:r>
              <a:rPr lang="en-US" sz="2000" dirty="0"/>
              <a:t>favoritism can become an issue very quickly</a:t>
            </a:r>
          </a:p>
          <a:p>
            <a:pPr lvl="1">
              <a:buSzPct val="85000"/>
              <a:buFont typeface="Wingdings" pitchFamily="2" charset="2"/>
              <a:buChar char="q"/>
            </a:pPr>
            <a:r>
              <a:rPr lang="en-US" sz="2000" dirty="0"/>
              <a:t>risks to the work relationship when the friendship sours</a:t>
            </a:r>
          </a:p>
        </p:txBody>
      </p:sp>
    </p:spTree>
    <p:extLst>
      <p:ext uri="{BB962C8B-B14F-4D97-AF65-F5344CB8AC3E}">
        <p14:creationId xmlns:p14="http://schemas.microsoft.com/office/powerpoint/2010/main" val="2036647588"/>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4" name="Rectangle 10"/>
          <p:cNvSpPr>
            <a:spLocks noGrp="1" noChangeArrowheads="1"/>
          </p:cNvSpPr>
          <p:nvPr>
            <p:ph type="ctrTitle"/>
          </p:nvPr>
        </p:nvSpPr>
        <p:spPr>
          <a:xfrm>
            <a:off x="1447800" y="914400"/>
            <a:ext cx="7467600" cy="2433638"/>
          </a:xfrm>
        </p:spPr>
        <p:txBody>
          <a:bodyPr/>
          <a:lstStyle/>
          <a:p>
            <a:pPr eaLnBrk="1" hangingPunct="1">
              <a:defRPr/>
            </a:pPr>
            <a:r>
              <a:rPr lang="en-US" sz="4800" b="1" dirty="0">
                <a:cs typeface="+mj-cs"/>
              </a:rPr>
              <a:t>Emotional Intelligence</a:t>
            </a:r>
            <a:endParaRPr lang="en-US" sz="3600" b="1" dirty="0">
              <a:solidFill>
                <a:schemeClr val="accent1"/>
              </a:solidFill>
              <a:cs typeface="+mj-cs"/>
            </a:endParaRPr>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4"/>
          <p:cNvSpPr>
            <a:spLocks noGrp="1" noChangeArrowheads="1"/>
          </p:cNvSpPr>
          <p:nvPr>
            <p:ph type="body" idx="1"/>
          </p:nvPr>
        </p:nvSpPr>
        <p:spPr>
          <a:xfrm>
            <a:off x="457200" y="1752600"/>
            <a:ext cx="8229600" cy="1828800"/>
          </a:xfrm>
        </p:spPr>
        <p:txBody>
          <a:bodyPr/>
          <a:lstStyle/>
          <a:p>
            <a:pPr marL="457200" lvl="1" indent="0" eaLnBrk="1" hangingPunct="1">
              <a:buSzPct val="85000"/>
              <a:buFont typeface="Wingdings" charset="0"/>
              <a:buNone/>
            </a:pPr>
            <a:r>
              <a:rPr lang="ja-JP" altLang="en-US">
                <a:latin typeface="Arial" charset="0"/>
                <a:ea typeface="ＭＳ Ｐゴシック" charset="0"/>
                <a:cs typeface="Arial" charset="0"/>
              </a:rPr>
              <a:t>“</a:t>
            </a:r>
            <a:r>
              <a:rPr lang="en-US" altLang="ja-JP">
                <a:latin typeface="Arial" charset="0"/>
                <a:ea typeface="ＭＳ Ｐゴシック" charset="0"/>
                <a:cs typeface="Arial" charset="0"/>
              </a:rPr>
              <a:t>The subset of social intelligence that involves the ability to monitor one’s own and others</a:t>
            </a:r>
            <a:r>
              <a:rPr lang="ja-JP" altLang="en-US">
                <a:latin typeface="Arial" charset="0"/>
                <a:ea typeface="ＭＳ Ｐゴシック" charset="0"/>
                <a:cs typeface="Arial" charset="0"/>
              </a:rPr>
              <a:t>’</a:t>
            </a:r>
            <a:r>
              <a:rPr lang="en-US" altLang="ja-JP">
                <a:latin typeface="Arial" charset="0"/>
                <a:ea typeface="ＭＳ Ｐゴシック" charset="0"/>
                <a:cs typeface="Arial" charset="0"/>
              </a:rPr>
              <a:t> feelings and emotions, to discriminate among them and to use the information to guide one’s thinking and actions</a:t>
            </a:r>
            <a:r>
              <a:rPr lang="ja-JP" altLang="en-US">
                <a:latin typeface="Arial" charset="0"/>
                <a:ea typeface="ＭＳ Ｐゴシック" charset="0"/>
                <a:cs typeface="Arial" charset="0"/>
              </a:rPr>
              <a:t>”</a:t>
            </a:r>
            <a:r>
              <a:rPr lang="en-US" altLang="ja-JP">
                <a:latin typeface="Arial" charset="0"/>
                <a:ea typeface="ＭＳ Ｐゴシック" charset="0"/>
                <a:cs typeface="Arial" charset="0"/>
              </a:rPr>
              <a:t> </a:t>
            </a:r>
            <a:endParaRPr lang="en-US">
              <a:latin typeface="Arial" charset="0"/>
              <a:ea typeface="ＭＳ Ｐゴシック" charset="0"/>
              <a:cs typeface="Arial" charset="0"/>
            </a:endParaRPr>
          </a:p>
        </p:txBody>
      </p:sp>
      <p:sp>
        <p:nvSpPr>
          <p:cNvPr id="71685" name="Rectangle 5"/>
          <p:cNvSpPr>
            <a:spLocks noGrp="1" noChangeArrowheads="1"/>
          </p:cNvSpPr>
          <p:nvPr>
            <p:ph type="title"/>
          </p:nvPr>
        </p:nvSpPr>
        <p:spPr>
          <a:xfrm>
            <a:off x="457200" y="914400"/>
            <a:ext cx="8229600" cy="990600"/>
          </a:xfrm>
        </p:spPr>
        <p:txBody>
          <a:bodyPr/>
          <a:lstStyle/>
          <a:p>
            <a:pPr algn="ctr" eaLnBrk="1" hangingPunct="1">
              <a:defRPr/>
            </a:pPr>
            <a:r>
              <a:rPr lang="en-US" sz="3600" dirty="0">
                <a:cs typeface="+mj-cs"/>
              </a:rPr>
              <a:t>Emotional Intelligence</a:t>
            </a:r>
          </a:p>
        </p:txBody>
      </p:sp>
      <p:sp>
        <p:nvSpPr>
          <p:cNvPr id="52227" name="Rectangle 2"/>
          <p:cNvSpPr>
            <a:spLocks noChangeArrowheads="1"/>
          </p:cNvSpPr>
          <p:nvPr/>
        </p:nvSpPr>
        <p:spPr bwMode="auto">
          <a:xfrm>
            <a:off x="762000" y="3352800"/>
            <a:ext cx="6858000"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l"/>
            <a:r>
              <a:rPr lang="en-US" sz="2000">
                <a:cs typeface="Arial" charset="0"/>
              </a:rPr>
              <a:t>Jack Mayer &amp; Peter Salovey, 1990 </a:t>
            </a:r>
            <a:r>
              <a:rPr lang="en-US" sz="2000">
                <a:cs typeface="Arial" charset="0"/>
                <a:hlinkClick r:id="rId3"/>
              </a:rPr>
              <a:t>http://www.unh.edu/emotional_intelligence/</a:t>
            </a:r>
            <a:endParaRPr lang="en-US" sz="2000">
              <a:cs typeface="Arial" charset="0"/>
            </a:endParaRPr>
          </a:p>
          <a:p>
            <a:pPr algn="l"/>
            <a:endParaRPr lang="en-US" sz="2000">
              <a:cs typeface="Arial" charset="0"/>
            </a:endParaRPr>
          </a:p>
        </p:txBody>
      </p:sp>
      <p:sp>
        <p:nvSpPr>
          <p:cNvPr id="52228" name="Rectangle 2"/>
          <p:cNvSpPr>
            <a:spLocks noChangeArrowheads="1"/>
          </p:cNvSpPr>
          <p:nvPr/>
        </p:nvSpPr>
        <p:spPr bwMode="auto">
          <a:xfrm>
            <a:off x="1066800" y="5921375"/>
            <a:ext cx="68580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l"/>
            <a:r>
              <a:rPr lang="en-US" sz="2000" i="1"/>
              <a:t>Emotional Intelligence: Why It Can Matter More Than IQ</a:t>
            </a:r>
            <a:r>
              <a:rPr lang="en-US" sz="2000"/>
              <a:t>, Daniel Goleman</a:t>
            </a:r>
          </a:p>
        </p:txBody>
      </p:sp>
      <p:sp>
        <p:nvSpPr>
          <p:cNvPr id="52229" name="Rectangle 4"/>
          <p:cNvSpPr txBox="1">
            <a:spLocks noChangeArrowheads="1"/>
          </p:cNvSpPr>
          <p:nvPr/>
        </p:nvSpPr>
        <p:spPr bwMode="auto">
          <a:xfrm>
            <a:off x="457200" y="4419600"/>
            <a:ext cx="8305800" cy="182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2400">
                <a:solidFill>
                  <a:schemeClr val="tx1"/>
                </a:solidFill>
                <a:latin typeface="Arial" charset="0"/>
                <a:ea typeface="ＭＳ Ｐゴシック" charset="0"/>
                <a:cs typeface="ＭＳ Ｐゴシック" charset="0"/>
              </a:defRPr>
            </a:lvl1pPr>
            <a:lvl2pPr>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pPr lvl="1" algn="l" eaLnBrk="1" hangingPunct="1">
              <a:spcBef>
                <a:spcPct val="20000"/>
              </a:spcBef>
              <a:buClr>
                <a:schemeClr val="accent2"/>
              </a:buClr>
              <a:buSzPct val="85000"/>
              <a:buFont typeface="Wingdings" charset="0"/>
              <a:buNone/>
            </a:pPr>
            <a:r>
              <a:rPr lang="ja-JP" altLang="en-US"/>
              <a:t>“</a:t>
            </a:r>
            <a:r>
              <a:rPr lang="en-US" altLang="ja-JP"/>
              <a:t>The capacity for recognizing our own feelings and those of others, for motivating ourselves, and for managing emotions well in ourselves and our relationships</a:t>
            </a:r>
            <a:r>
              <a:rPr lang="ja-JP" altLang="en-US"/>
              <a:t>”</a:t>
            </a:r>
            <a:endParaRPr lang="en-US" altLang="ja-JP"/>
          </a:p>
          <a:p>
            <a:pPr lvl="1" eaLnBrk="1" hangingPunct="1">
              <a:spcBef>
                <a:spcPct val="20000"/>
              </a:spcBef>
              <a:buClr>
                <a:schemeClr val="accent2"/>
              </a:buClr>
              <a:buSzPct val="85000"/>
              <a:buFont typeface="Wingdings" charset="0"/>
              <a:buNone/>
            </a:pPr>
            <a:endParaRPr lang="en-US">
              <a:cs typeface="Arial" charset="0"/>
            </a:endParaRP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5" name="Rectangle 5"/>
          <p:cNvSpPr>
            <a:spLocks noGrp="1" noChangeArrowheads="1"/>
          </p:cNvSpPr>
          <p:nvPr>
            <p:ph type="title"/>
          </p:nvPr>
        </p:nvSpPr>
        <p:spPr/>
        <p:txBody>
          <a:bodyPr/>
          <a:lstStyle/>
          <a:p>
            <a:pPr algn="ctr" eaLnBrk="1" hangingPunct="1">
              <a:defRPr/>
            </a:pPr>
            <a:r>
              <a:rPr lang="en-US" sz="3600" dirty="0">
                <a:cs typeface="+mj-cs"/>
              </a:rPr>
              <a:t>Long-term Goal</a:t>
            </a:r>
          </a:p>
        </p:txBody>
      </p:sp>
      <p:graphicFrame>
        <p:nvGraphicFramePr>
          <p:cNvPr id="2" name="Diagram 1"/>
          <p:cNvGraphicFramePr/>
          <p:nvPr/>
        </p:nvGraphicFramePr>
        <p:xfrm>
          <a:off x="228600" y="1600200"/>
          <a:ext cx="8610600" cy="4546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600" dirty="0"/>
              <a:t>Four Domains of EI</a:t>
            </a:r>
          </a:p>
        </p:txBody>
      </p:sp>
      <p:sp>
        <p:nvSpPr>
          <p:cNvPr id="4" name="Oval 3"/>
          <p:cNvSpPr/>
          <p:nvPr/>
        </p:nvSpPr>
        <p:spPr bwMode="auto">
          <a:xfrm>
            <a:off x="1981200" y="2362200"/>
            <a:ext cx="4648200" cy="4114800"/>
          </a:xfrm>
          <a:prstGeom prst="ellipse">
            <a:avLst/>
          </a:prstGeom>
          <a:solidFill>
            <a:schemeClr val="accent1"/>
          </a:solidFill>
          <a:ln w="2857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ＭＳ Ｐゴシック" charset="0"/>
            </a:endParaRPr>
          </a:p>
        </p:txBody>
      </p:sp>
      <p:cxnSp>
        <p:nvCxnSpPr>
          <p:cNvPr id="6" name="Straight Connector 5"/>
          <p:cNvCxnSpPr>
            <a:stCxn id="4" idx="2"/>
            <a:endCxn id="4" idx="6"/>
          </p:cNvCxnSpPr>
          <p:nvPr/>
        </p:nvCxnSpPr>
        <p:spPr bwMode="auto">
          <a:xfrm>
            <a:off x="1981200" y="4419600"/>
            <a:ext cx="4648200" cy="0"/>
          </a:xfrm>
          <a:prstGeom prst="line">
            <a:avLst/>
          </a:prstGeom>
          <a:solidFill>
            <a:schemeClr val="accent1"/>
          </a:solidFill>
          <a:ln w="76200"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2" name="Straight Connector 11"/>
          <p:cNvCxnSpPr>
            <a:stCxn id="4" idx="0"/>
            <a:endCxn id="4" idx="4"/>
          </p:cNvCxnSpPr>
          <p:nvPr/>
        </p:nvCxnSpPr>
        <p:spPr bwMode="auto">
          <a:xfrm>
            <a:off x="4305300" y="2362200"/>
            <a:ext cx="0" cy="4114800"/>
          </a:xfrm>
          <a:prstGeom prst="line">
            <a:avLst/>
          </a:prstGeom>
          <a:solidFill>
            <a:schemeClr val="accent1"/>
          </a:solidFill>
          <a:ln w="76200" cap="flat" cmpd="sng" algn="ctr">
            <a:solidFill>
              <a:srgbClr val="FFFFFF"/>
            </a:solid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3" name="TextBox 12"/>
          <p:cNvSpPr txBox="1"/>
          <p:nvPr/>
        </p:nvSpPr>
        <p:spPr>
          <a:xfrm>
            <a:off x="2514600" y="3200400"/>
            <a:ext cx="1676400" cy="830997"/>
          </a:xfrm>
          <a:prstGeom prst="rect">
            <a:avLst/>
          </a:prstGeom>
          <a:noFill/>
        </p:spPr>
        <p:txBody>
          <a:bodyPr wrap="square" rtlCol="0">
            <a:spAutoFit/>
          </a:bodyPr>
          <a:lstStyle/>
          <a:p>
            <a:r>
              <a:rPr lang="en-US" dirty="0"/>
              <a:t>Self-awareness</a:t>
            </a:r>
          </a:p>
        </p:txBody>
      </p:sp>
      <p:sp>
        <p:nvSpPr>
          <p:cNvPr id="14" name="TextBox 13"/>
          <p:cNvSpPr txBox="1"/>
          <p:nvPr/>
        </p:nvSpPr>
        <p:spPr>
          <a:xfrm>
            <a:off x="2286000" y="4724400"/>
            <a:ext cx="1981200" cy="830997"/>
          </a:xfrm>
          <a:prstGeom prst="rect">
            <a:avLst/>
          </a:prstGeom>
          <a:noFill/>
        </p:spPr>
        <p:txBody>
          <a:bodyPr wrap="square" rtlCol="0">
            <a:spAutoFit/>
          </a:bodyPr>
          <a:lstStyle/>
          <a:p>
            <a:r>
              <a:rPr lang="en-US" dirty="0"/>
              <a:t>Self-management</a:t>
            </a:r>
          </a:p>
        </p:txBody>
      </p:sp>
      <p:sp>
        <p:nvSpPr>
          <p:cNvPr id="15" name="TextBox 14"/>
          <p:cNvSpPr txBox="1"/>
          <p:nvPr/>
        </p:nvSpPr>
        <p:spPr>
          <a:xfrm>
            <a:off x="4343400" y="3200400"/>
            <a:ext cx="1981200" cy="830997"/>
          </a:xfrm>
          <a:prstGeom prst="rect">
            <a:avLst/>
          </a:prstGeom>
          <a:noFill/>
        </p:spPr>
        <p:txBody>
          <a:bodyPr wrap="square" rtlCol="0">
            <a:spAutoFit/>
          </a:bodyPr>
          <a:lstStyle/>
          <a:p>
            <a:r>
              <a:rPr lang="en-US" dirty="0"/>
              <a:t>Social awareness</a:t>
            </a:r>
          </a:p>
        </p:txBody>
      </p:sp>
      <p:sp>
        <p:nvSpPr>
          <p:cNvPr id="16" name="TextBox 15"/>
          <p:cNvSpPr txBox="1"/>
          <p:nvPr/>
        </p:nvSpPr>
        <p:spPr>
          <a:xfrm>
            <a:off x="4343400" y="4800600"/>
            <a:ext cx="1981200" cy="830997"/>
          </a:xfrm>
          <a:prstGeom prst="rect">
            <a:avLst/>
          </a:prstGeom>
          <a:noFill/>
        </p:spPr>
        <p:txBody>
          <a:bodyPr wrap="square" rtlCol="0">
            <a:spAutoFit/>
          </a:bodyPr>
          <a:lstStyle/>
          <a:p>
            <a:r>
              <a:rPr lang="en-US" dirty="0"/>
              <a:t>Relationship-management</a:t>
            </a:r>
          </a:p>
        </p:txBody>
      </p:sp>
      <p:sp>
        <p:nvSpPr>
          <p:cNvPr id="3" name="Rectangle 2"/>
          <p:cNvSpPr/>
          <p:nvPr/>
        </p:nvSpPr>
        <p:spPr>
          <a:xfrm>
            <a:off x="1336076" y="2286000"/>
            <a:ext cx="1290248" cy="923330"/>
          </a:xfrm>
          <a:prstGeom prst="rect">
            <a:avLst/>
          </a:prstGeom>
        </p:spPr>
        <p:txBody>
          <a:bodyPr wrap="square">
            <a:spAutoFit/>
          </a:bodyPr>
          <a:lstStyle/>
          <a:p>
            <a:pPr eaLnBrk="1" hangingPunct="1">
              <a:defRPr/>
            </a:pPr>
            <a:r>
              <a:rPr lang="en-US" sz="1800" dirty="0"/>
              <a:t>Knowing your emotions</a:t>
            </a:r>
          </a:p>
        </p:txBody>
      </p:sp>
      <p:sp>
        <p:nvSpPr>
          <p:cNvPr id="5" name="Rectangle 4"/>
          <p:cNvSpPr/>
          <p:nvPr/>
        </p:nvSpPr>
        <p:spPr>
          <a:xfrm>
            <a:off x="957394" y="5398531"/>
            <a:ext cx="1328606" cy="923330"/>
          </a:xfrm>
          <a:prstGeom prst="rect">
            <a:avLst/>
          </a:prstGeom>
        </p:spPr>
        <p:txBody>
          <a:bodyPr wrap="square">
            <a:spAutoFit/>
          </a:bodyPr>
          <a:lstStyle/>
          <a:p>
            <a:pPr eaLnBrk="1" hangingPunct="1">
              <a:defRPr/>
            </a:pPr>
            <a:r>
              <a:rPr lang="en-US" sz="1800" dirty="0"/>
              <a:t>Managing your emotions</a:t>
            </a:r>
          </a:p>
        </p:txBody>
      </p:sp>
      <p:sp>
        <p:nvSpPr>
          <p:cNvPr id="7" name="Rectangle 6"/>
          <p:cNvSpPr/>
          <p:nvPr/>
        </p:nvSpPr>
        <p:spPr>
          <a:xfrm>
            <a:off x="5869976" y="2286000"/>
            <a:ext cx="2667000" cy="923330"/>
          </a:xfrm>
          <a:prstGeom prst="rect">
            <a:avLst/>
          </a:prstGeom>
        </p:spPr>
        <p:txBody>
          <a:bodyPr wrap="square">
            <a:spAutoFit/>
          </a:bodyPr>
          <a:lstStyle/>
          <a:p>
            <a:pPr eaLnBrk="1" hangingPunct="1">
              <a:defRPr/>
            </a:pPr>
            <a:r>
              <a:rPr lang="en-US" sz="1800" dirty="0"/>
              <a:t>Recognizing &amp; understanding emotions in others</a:t>
            </a:r>
          </a:p>
        </p:txBody>
      </p:sp>
      <p:sp>
        <p:nvSpPr>
          <p:cNvPr id="8" name="Rectangle 7"/>
          <p:cNvSpPr/>
          <p:nvPr/>
        </p:nvSpPr>
        <p:spPr>
          <a:xfrm>
            <a:off x="6243019" y="5550931"/>
            <a:ext cx="1920914" cy="923330"/>
          </a:xfrm>
          <a:prstGeom prst="rect">
            <a:avLst/>
          </a:prstGeom>
        </p:spPr>
        <p:txBody>
          <a:bodyPr wrap="square">
            <a:spAutoFit/>
          </a:bodyPr>
          <a:lstStyle/>
          <a:p>
            <a:pPr eaLnBrk="1" hangingPunct="1">
              <a:defRPr/>
            </a:pPr>
            <a:r>
              <a:rPr lang="en-US" sz="1800" dirty="0"/>
              <a:t>Working with the emotions of others</a:t>
            </a:r>
          </a:p>
        </p:txBody>
      </p:sp>
    </p:spTree>
    <p:extLst>
      <p:ext uri="{BB962C8B-B14F-4D97-AF65-F5344CB8AC3E}">
        <p14:creationId xmlns:p14="http://schemas.microsoft.com/office/powerpoint/2010/main" val="281101056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4" name="Rectangle 4"/>
          <p:cNvSpPr>
            <a:spLocks noGrp="1" noChangeArrowheads="1"/>
          </p:cNvSpPr>
          <p:nvPr>
            <p:ph type="body" idx="1"/>
          </p:nvPr>
        </p:nvSpPr>
        <p:spPr>
          <a:xfrm>
            <a:off x="457200" y="2438400"/>
            <a:ext cx="8229600" cy="3200400"/>
          </a:xfrm>
        </p:spPr>
        <p:txBody>
          <a:bodyPr/>
          <a:lstStyle/>
          <a:p>
            <a:pPr eaLnBrk="1" hangingPunct="1">
              <a:defRPr/>
            </a:pPr>
            <a:r>
              <a:rPr lang="en-US" dirty="0">
                <a:cs typeface="+mn-cs"/>
              </a:rPr>
              <a:t>Avoid side conversations</a:t>
            </a:r>
          </a:p>
          <a:p>
            <a:pPr eaLnBrk="1" hangingPunct="1">
              <a:defRPr/>
            </a:pPr>
            <a:r>
              <a:rPr lang="en-US" dirty="0">
                <a:cs typeface="+mn-cs"/>
              </a:rPr>
              <a:t>Goal is to be open and honest</a:t>
            </a:r>
          </a:p>
          <a:p>
            <a:pPr eaLnBrk="1" hangingPunct="1">
              <a:defRPr/>
            </a:pPr>
            <a:r>
              <a:rPr lang="en-US" dirty="0">
                <a:cs typeface="+mn-cs"/>
              </a:rPr>
              <a:t>Avoid being judgmental </a:t>
            </a:r>
          </a:p>
          <a:p>
            <a:pPr eaLnBrk="1" hangingPunct="1">
              <a:defRPr/>
            </a:pPr>
            <a:r>
              <a:rPr lang="en-US" dirty="0">
                <a:cs typeface="+mn-cs"/>
              </a:rPr>
              <a:t>Practice active listening</a:t>
            </a:r>
          </a:p>
          <a:p>
            <a:pPr eaLnBrk="1" hangingPunct="1">
              <a:defRPr/>
            </a:pPr>
            <a:r>
              <a:rPr lang="en-US" dirty="0">
                <a:cs typeface="+mn-cs"/>
              </a:rPr>
              <a:t>Mind your E-I manners</a:t>
            </a:r>
          </a:p>
          <a:p>
            <a:pPr lvl="1" eaLnBrk="1" hangingPunct="1">
              <a:buSzPct val="85000"/>
              <a:buFont typeface="Wingdings" charset="2"/>
              <a:buChar char="q"/>
              <a:defRPr/>
            </a:pPr>
            <a:r>
              <a:rPr lang="en-US" sz="2000" dirty="0">
                <a:cs typeface="+mn-cs"/>
              </a:rPr>
              <a:t>Do not dominate the airwaves – in small or large group discussion</a:t>
            </a:r>
          </a:p>
          <a:p>
            <a:pPr lvl="1" eaLnBrk="1" hangingPunct="1">
              <a:buSzPct val="85000"/>
              <a:buFont typeface="Wingdings" charset="2"/>
              <a:buChar char="q"/>
              <a:defRPr/>
            </a:pPr>
            <a:r>
              <a:rPr lang="en-US" sz="2000" dirty="0">
                <a:cs typeface="+mn-cs"/>
              </a:rPr>
              <a:t>Do not sit back and avoid sharing</a:t>
            </a:r>
          </a:p>
          <a:p>
            <a:pPr eaLnBrk="1" hangingPunct="1">
              <a:defRPr/>
            </a:pPr>
            <a:endParaRPr lang="en-US" dirty="0">
              <a:cs typeface="+mn-cs"/>
            </a:endParaRPr>
          </a:p>
          <a:p>
            <a:pPr eaLnBrk="1" hangingPunct="1">
              <a:defRPr/>
            </a:pPr>
            <a:endParaRPr lang="en-US" dirty="0">
              <a:cs typeface="+mn-cs"/>
            </a:endParaRPr>
          </a:p>
        </p:txBody>
      </p:sp>
      <p:sp>
        <p:nvSpPr>
          <p:cNvPr id="71685" name="Rectangle 5"/>
          <p:cNvSpPr>
            <a:spLocks noGrp="1" noChangeArrowheads="1"/>
          </p:cNvSpPr>
          <p:nvPr>
            <p:ph type="title"/>
          </p:nvPr>
        </p:nvSpPr>
        <p:spPr/>
        <p:txBody>
          <a:bodyPr/>
          <a:lstStyle/>
          <a:p>
            <a:pPr algn="ctr" eaLnBrk="1" hangingPunct="1">
              <a:defRPr/>
            </a:pPr>
            <a:r>
              <a:rPr lang="en-US" sz="3600" dirty="0">
                <a:cs typeface="+mj-cs"/>
              </a:rPr>
              <a:t>Ground Rules</a:t>
            </a:r>
          </a:p>
        </p:txBody>
      </p:sp>
    </p:spTree>
    <p:extLst>
      <p:ext uri="{BB962C8B-B14F-4D97-AF65-F5344CB8AC3E}">
        <p14:creationId xmlns:p14="http://schemas.microsoft.com/office/powerpoint/2010/main" val="3675002957"/>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4" name="Rectangle 4"/>
          <p:cNvSpPr>
            <a:spLocks noGrp="1" noChangeArrowheads="1"/>
          </p:cNvSpPr>
          <p:nvPr>
            <p:ph type="body" idx="1"/>
          </p:nvPr>
        </p:nvSpPr>
        <p:spPr/>
        <p:txBody>
          <a:bodyPr/>
          <a:lstStyle/>
          <a:p>
            <a:pPr eaLnBrk="1" hangingPunct="1">
              <a:defRPr/>
            </a:pPr>
            <a:endParaRPr lang="en-US" dirty="0">
              <a:cs typeface="+mn-cs"/>
            </a:endParaRPr>
          </a:p>
        </p:txBody>
      </p:sp>
      <p:sp>
        <p:nvSpPr>
          <p:cNvPr id="71685" name="Rectangle 5"/>
          <p:cNvSpPr>
            <a:spLocks noGrp="1" noChangeArrowheads="1"/>
          </p:cNvSpPr>
          <p:nvPr>
            <p:ph type="title"/>
          </p:nvPr>
        </p:nvSpPr>
        <p:spPr>
          <a:xfrm>
            <a:off x="457200" y="762000"/>
            <a:ext cx="8458200" cy="990600"/>
          </a:xfrm>
        </p:spPr>
        <p:txBody>
          <a:bodyPr/>
          <a:lstStyle/>
          <a:p>
            <a:pPr algn="ctr" eaLnBrk="1" hangingPunct="1">
              <a:defRPr/>
            </a:pPr>
            <a:r>
              <a:rPr lang="en-US" sz="3600" dirty="0">
                <a:cs typeface="+mj-cs"/>
              </a:rPr>
              <a:t>Elements of Emotional Intelligence</a:t>
            </a:r>
          </a:p>
        </p:txBody>
      </p:sp>
      <p:graphicFrame>
        <p:nvGraphicFramePr>
          <p:cNvPr id="2" name="Table 1"/>
          <p:cNvGraphicFramePr>
            <a:graphicFrameLocks noGrp="1"/>
          </p:cNvGraphicFramePr>
          <p:nvPr/>
        </p:nvGraphicFramePr>
        <p:xfrm>
          <a:off x="152400" y="1497725"/>
          <a:ext cx="8839200" cy="4522075"/>
        </p:xfrm>
        <a:graphic>
          <a:graphicData uri="http://schemas.openxmlformats.org/drawingml/2006/table">
            <a:tbl>
              <a:tblPr firstRow="1" bandRow="1">
                <a:tableStyleId>{F5AB1C69-6EDB-4FF4-983F-18BD219EF322}</a:tableStyleId>
              </a:tblPr>
              <a:tblGrid>
                <a:gridCol w="4419600">
                  <a:extLst>
                    <a:ext uri="{9D8B030D-6E8A-4147-A177-3AD203B41FA5}">
                      <a16:colId xmlns:a16="http://schemas.microsoft.com/office/drawing/2014/main" val="20000"/>
                    </a:ext>
                  </a:extLst>
                </a:gridCol>
                <a:gridCol w="4419600">
                  <a:extLst>
                    <a:ext uri="{9D8B030D-6E8A-4147-A177-3AD203B41FA5}">
                      <a16:colId xmlns:a16="http://schemas.microsoft.com/office/drawing/2014/main" val="20001"/>
                    </a:ext>
                  </a:extLst>
                </a:gridCol>
              </a:tblGrid>
              <a:tr h="1892351">
                <a:tc>
                  <a:txBody>
                    <a:bodyPr/>
                    <a:lstStyle/>
                    <a:p>
                      <a:r>
                        <a:rPr lang="en-US" sz="2000" b="1" dirty="0">
                          <a:solidFill>
                            <a:schemeClr val="tx1"/>
                          </a:solidFill>
                        </a:rPr>
                        <a:t>Self-Awareness:</a:t>
                      </a:r>
                      <a:r>
                        <a:rPr lang="en-US" sz="2000" b="1" baseline="0" dirty="0">
                          <a:solidFill>
                            <a:schemeClr val="tx1"/>
                          </a:solidFill>
                        </a:rPr>
                        <a:t> </a:t>
                      </a:r>
                    </a:p>
                    <a:p>
                      <a:pPr marL="182880" lvl="0" indent="-182880">
                        <a:buClr>
                          <a:schemeClr val="bg2"/>
                        </a:buClr>
                        <a:buFont typeface="Wingdings" charset="2"/>
                        <a:buChar char="§"/>
                      </a:pPr>
                      <a:r>
                        <a:rPr lang="en-US" sz="1600" b="0" baseline="0" dirty="0">
                          <a:solidFill>
                            <a:schemeClr val="tx1"/>
                          </a:solidFill>
                        </a:rPr>
                        <a:t>Recognizing your own emotions</a:t>
                      </a:r>
                    </a:p>
                    <a:p>
                      <a:pPr marL="182880" lvl="0" indent="-182880">
                        <a:buClr>
                          <a:schemeClr val="bg2"/>
                        </a:buClr>
                        <a:buFont typeface="Wingdings" charset="2"/>
                        <a:buChar char="§"/>
                      </a:pPr>
                      <a:r>
                        <a:rPr lang="en-US" sz="1600" b="0" baseline="0" dirty="0">
                          <a:solidFill>
                            <a:schemeClr val="tx1"/>
                          </a:solidFill>
                        </a:rPr>
                        <a:t>Knowing your triggers and hot buttons</a:t>
                      </a:r>
                    </a:p>
                    <a:p>
                      <a:pPr marL="182880" lvl="0" indent="-182880">
                        <a:buClr>
                          <a:schemeClr val="bg2"/>
                        </a:buClr>
                        <a:buFont typeface="Wingdings" charset="2"/>
                        <a:buChar char="§"/>
                      </a:pPr>
                      <a:r>
                        <a:rPr lang="en-US" sz="1600" b="0" baseline="0" dirty="0">
                          <a:solidFill>
                            <a:schemeClr val="tx1"/>
                          </a:solidFill>
                        </a:rPr>
                        <a:t>Understanding your personality, communication, conflict and work styles</a:t>
                      </a:r>
                    </a:p>
                    <a:p>
                      <a:pPr marL="182880" lvl="0" indent="-182880">
                        <a:buClr>
                          <a:schemeClr val="bg2"/>
                        </a:buClr>
                        <a:buFont typeface="Wingdings" charset="2"/>
                        <a:buChar char="§"/>
                      </a:pPr>
                      <a:r>
                        <a:rPr lang="en-US" sz="1600" b="0" baseline="0" dirty="0">
                          <a:solidFill>
                            <a:schemeClr val="tx1"/>
                          </a:solidFill>
                        </a:rPr>
                        <a:t>Accurately knowing your skills and developmental needs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b="1" dirty="0">
                          <a:solidFill>
                            <a:schemeClr val="tx1"/>
                          </a:solidFill>
                        </a:rPr>
                        <a:t>Social Awareness:</a:t>
                      </a:r>
                    </a:p>
                    <a:p>
                      <a:pPr marL="182880" lvl="0" indent="-182880">
                        <a:buClr>
                          <a:schemeClr val="bg2"/>
                        </a:buClr>
                        <a:buFont typeface="Wingdings" charset="2"/>
                        <a:buChar char="§"/>
                      </a:pPr>
                      <a:r>
                        <a:rPr lang="en-US" sz="1600" b="0" dirty="0">
                          <a:solidFill>
                            <a:schemeClr val="tx1"/>
                          </a:solidFill>
                        </a:rPr>
                        <a:t>Accurately reading the emotions of others</a:t>
                      </a:r>
                    </a:p>
                    <a:p>
                      <a:pPr marL="182880" lvl="0" indent="-182880">
                        <a:buClr>
                          <a:schemeClr val="bg2"/>
                        </a:buClr>
                        <a:buFont typeface="Wingdings" charset="2"/>
                        <a:buChar char="§"/>
                      </a:pPr>
                      <a:r>
                        <a:rPr lang="en-US" sz="1600" b="0" dirty="0">
                          <a:solidFill>
                            <a:schemeClr val="tx1"/>
                          </a:solidFill>
                        </a:rPr>
                        <a:t>Having empathy for others</a:t>
                      </a:r>
                      <a:endParaRPr lang="en-US" sz="1600" b="0" baseline="0" dirty="0">
                        <a:solidFill>
                          <a:schemeClr val="tx1"/>
                        </a:solidFill>
                      </a:endParaRPr>
                    </a:p>
                    <a:p>
                      <a:pPr marL="182880" lvl="0" indent="-182880">
                        <a:buClr>
                          <a:schemeClr val="bg2"/>
                        </a:buClr>
                        <a:buFont typeface="Wingdings" charset="2"/>
                        <a:buChar char="§"/>
                      </a:pPr>
                      <a:r>
                        <a:rPr lang="en-US" sz="1600" b="0" baseline="0" dirty="0">
                          <a:solidFill>
                            <a:schemeClr val="tx1"/>
                          </a:solidFill>
                        </a:rPr>
                        <a:t>Understanding your organization</a:t>
                      </a:r>
                    </a:p>
                    <a:p>
                      <a:pPr marL="182880" lvl="0" indent="-182880">
                        <a:buClr>
                          <a:schemeClr val="bg2"/>
                        </a:buClr>
                        <a:buFont typeface="Wingdings" charset="2"/>
                        <a:buChar char="§"/>
                      </a:pPr>
                      <a:r>
                        <a:rPr lang="en-US" sz="1600" b="0" baseline="0" dirty="0">
                          <a:solidFill>
                            <a:schemeClr val="tx1"/>
                          </a:solidFill>
                        </a:rPr>
                        <a:t>Having a service orientation</a:t>
                      </a:r>
                      <a:endParaRPr lang="en-US"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2629724">
                <a:tc>
                  <a:txBody>
                    <a:bodyPr/>
                    <a:lstStyle/>
                    <a:p>
                      <a:r>
                        <a:rPr lang="en-US" sz="2000" b="1" dirty="0">
                          <a:solidFill>
                            <a:schemeClr val="tx1"/>
                          </a:solidFill>
                        </a:rPr>
                        <a:t>Self-Management:</a:t>
                      </a:r>
                    </a:p>
                    <a:p>
                      <a:pPr marL="182880" lvl="0" indent="-182880">
                        <a:buClr>
                          <a:schemeClr val="bg2"/>
                        </a:buClr>
                        <a:buFont typeface="Wingdings" charset="2"/>
                        <a:buChar char="§"/>
                      </a:pPr>
                      <a:r>
                        <a:rPr lang="en-US" sz="1600" b="0" dirty="0">
                          <a:solidFill>
                            <a:schemeClr val="tx1"/>
                          </a:solidFill>
                        </a:rPr>
                        <a:t>Controlling negative emotions</a:t>
                      </a:r>
                    </a:p>
                    <a:p>
                      <a:pPr marL="182880" lvl="0" indent="-182880">
                        <a:buClr>
                          <a:schemeClr val="bg2"/>
                        </a:buClr>
                        <a:buFont typeface="Wingdings" charset="2"/>
                        <a:buChar char="§"/>
                      </a:pPr>
                      <a:r>
                        <a:rPr lang="en-US" sz="1600" b="0">
                          <a:solidFill>
                            <a:schemeClr val="tx1"/>
                          </a:solidFill>
                        </a:rPr>
                        <a:t>Managing</a:t>
                      </a:r>
                      <a:r>
                        <a:rPr lang="en-US" sz="1600" b="0" baseline="0">
                          <a:solidFill>
                            <a:schemeClr val="tx1"/>
                          </a:solidFill>
                        </a:rPr>
                        <a:t> stress</a:t>
                      </a:r>
                      <a:endParaRPr lang="en-US" sz="1600" b="0" dirty="0">
                        <a:solidFill>
                          <a:schemeClr val="tx1"/>
                        </a:solidFill>
                      </a:endParaRPr>
                    </a:p>
                    <a:p>
                      <a:pPr marL="182880" lvl="0" indent="-182880">
                        <a:buClr>
                          <a:schemeClr val="bg2"/>
                        </a:buClr>
                        <a:buFont typeface="Wingdings" charset="2"/>
                        <a:buChar char="§"/>
                      </a:pPr>
                      <a:r>
                        <a:rPr lang="en-US" sz="1600" b="0" dirty="0">
                          <a:solidFill>
                            <a:schemeClr val="tx1"/>
                          </a:solidFill>
                        </a:rPr>
                        <a:t>Having/conveying</a:t>
                      </a:r>
                      <a:r>
                        <a:rPr lang="en-US" sz="1600" b="0" baseline="0" dirty="0">
                          <a:solidFill>
                            <a:schemeClr val="tx1"/>
                          </a:solidFill>
                        </a:rPr>
                        <a:t> self-confidence</a:t>
                      </a:r>
                      <a:endParaRPr lang="en-US" sz="1600" b="0" dirty="0">
                        <a:solidFill>
                          <a:schemeClr val="tx1"/>
                        </a:solidFill>
                      </a:endParaRPr>
                    </a:p>
                    <a:p>
                      <a:pPr marL="182880" marR="0" lvl="0" indent="-182880" algn="l" defTabSz="914400" rtl="0" eaLnBrk="1" fontAlgn="auto" latinLnBrk="0" hangingPunct="1">
                        <a:lnSpc>
                          <a:spcPct val="100000"/>
                        </a:lnSpc>
                        <a:spcBef>
                          <a:spcPts val="0"/>
                        </a:spcBef>
                        <a:spcAft>
                          <a:spcPts val="0"/>
                        </a:spcAft>
                        <a:buClr>
                          <a:schemeClr val="bg2"/>
                        </a:buClr>
                        <a:buSzTx/>
                        <a:buFont typeface="Wingdings" charset="2"/>
                        <a:buChar char="§"/>
                        <a:tabLst/>
                        <a:defRPr/>
                      </a:pPr>
                      <a:r>
                        <a:rPr lang="en-US" sz="1600" b="0" baseline="0" dirty="0">
                          <a:solidFill>
                            <a:schemeClr val="tx1"/>
                          </a:solidFill>
                        </a:rPr>
                        <a:t>Acting with integrity</a:t>
                      </a:r>
                      <a:endParaRPr lang="en-US" sz="1600" b="0" dirty="0">
                        <a:solidFill>
                          <a:schemeClr val="tx1"/>
                        </a:solidFill>
                      </a:endParaRPr>
                    </a:p>
                    <a:p>
                      <a:pPr marL="182880" lvl="0" indent="-182880">
                        <a:buClr>
                          <a:schemeClr val="bg2"/>
                        </a:buClr>
                        <a:buFont typeface="Wingdings" charset="2"/>
                        <a:buChar char="§"/>
                      </a:pPr>
                      <a:r>
                        <a:rPr lang="en-US" sz="1600" b="0" dirty="0">
                          <a:solidFill>
                            <a:schemeClr val="tx1"/>
                          </a:solidFill>
                        </a:rPr>
                        <a:t>Dealing with </a:t>
                      </a:r>
                      <a:r>
                        <a:rPr lang="en-US" sz="1600" b="0" baseline="0" dirty="0">
                          <a:solidFill>
                            <a:schemeClr val="tx1"/>
                          </a:solidFill>
                        </a:rPr>
                        <a:t>setback (optimism)</a:t>
                      </a:r>
                      <a:endParaRPr lang="en-US" sz="1600" b="0" dirty="0">
                        <a:solidFill>
                          <a:schemeClr val="tx1"/>
                        </a:solidFill>
                      </a:endParaRPr>
                    </a:p>
                    <a:p>
                      <a:pPr marL="182880" lvl="0" indent="-182880">
                        <a:buClr>
                          <a:schemeClr val="bg2"/>
                        </a:buClr>
                        <a:buFont typeface="Wingdings" charset="2"/>
                        <a:buChar char="§"/>
                      </a:pPr>
                      <a:r>
                        <a:rPr lang="en-US" sz="1600" b="0" baseline="0" dirty="0">
                          <a:solidFill>
                            <a:schemeClr val="tx1"/>
                          </a:solidFill>
                        </a:rPr>
                        <a:t>Being appropriately driven</a:t>
                      </a:r>
                    </a:p>
                    <a:p>
                      <a:pPr marL="182880" lvl="0" indent="-182880">
                        <a:buClr>
                          <a:schemeClr val="bg2"/>
                        </a:buClr>
                        <a:buFont typeface="Wingdings" charset="2"/>
                        <a:buChar char="§"/>
                      </a:pPr>
                      <a:r>
                        <a:rPr lang="en-US" sz="1600" b="0" baseline="0" dirty="0">
                          <a:solidFill>
                            <a:schemeClr val="tx1"/>
                          </a:solidFill>
                        </a:rPr>
                        <a:t>Being flexible and adaptable</a:t>
                      </a:r>
                    </a:p>
                    <a:p>
                      <a:pPr marL="182880" lvl="0" indent="-182880">
                        <a:buClr>
                          <a:schemeClr val="bg2"/>
                        </a:buClr>
                        <a:buFont typeface="Wingdings" charset="2"/>
                        <a:buChar char="§"/>
                      </a:pPr>
                      <a:r>
                        <a:rPr lang="en-US" sz="1600" b="0" baseline="0" dirty="0">
                          <a:solidFill>
                            <a:schemeClr val="tx1"/>
                          </a:solidFill>
                        </a:rPr>
                        <a:t>Controlling edges in personality, communication, conflict and work styles</a:t>
                      </a:r>
                      <a:endParaRPr lang="en-US" b="0" baseline="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b="1" dirty="0">
                          <a:solidFill>
                            <a:schemeClr val="tx1"/>
                          </a:solidFill>
                        </a:rPr>
                        <a:t>Relationship-Management:</a:t>
                      </a:r>
                    </a:p>
                    <a:p>
                      <a:pPr marL="182880" marR="0" lvl="0" indent="-182880" algn="l" defTabSz="457200" rtl="0" eaLnBrk="1" fontAlgn="auto" latinLnBrk="0" hangingPunct="1">
                        <a:lnSpc>
                          <a:spcPct val="100000"/>
                        </a:lnSpc>
                        <a:spcBef>
                          <a:spcPts val="0"/>
                        </a:spcBef>
                        <a:spcAft>
                          <a:spcPts val="0"/>
                        </a:spcAft>
                        <a:buClr>
                          <a:schemeClr val="bg2"/>
                        </a:buClr>
                        <a:buSzTx/>
                        <a:buFont typeface="Wingdings" charset="2"/>
                        <a:buChar char="§"/>
                        <a:tabLst/>
                        <a:defRPr/>
                      </a:pPr>
                      <a:r>
                        <a:rPr lang="en-US" sz="1600" b="0" dirty="0">
                          <a:solidFill>
                            <a:schemeClr val="tx1"/>
                          </a:solidFill>
                        </a:rPr>
                        <a:t>Exerting</a:t>
                      </a:r>
                      <a:r>
                        <a:rPr lang="en-US" sz="1600" b="0" baseline="0" dirty="0">
                          <a:solidFill>
                            <a:schemeClr val="tx1"/>
                          </a:solidFill>
                        </a:rPr>
                        <a:t> i</a:t>
                      </a:r>
                      <a:r>
                        <a:rPr lang="en-US" sz="1600" b="0" dirty="0">
                          <a:solidFill>
                            <a:schemeClr val="tx1"/>
                          </a:solidFill>
                        </a:rPr>
                        <a:t>nfluence and motivating others</a:t>
                      </a:r>
                    </a:p>
                    <a:p>
                      <a:pPr marL="182880" lvl="0" indent="-182880">
                        <a:buClr>
                          <a:schemeClr val="bg2"/>
                        </a:buClr>
                        <a:buFont typeface="Wingdings" charset="2"/>
                        <a:buChar char="§"/>
                      </a:pPr>
                      <a:r>
                        <a:rPr lang="en-US" sz="1600" b="0" dirty="0">
                          <a:solidFill>
                            <a:schemeClr val="tx1"/>
                          </a:solidFill>
                        </a:rPr>
                        <a:t>Promoting teamwork and collaboration</a:t>
                      </a:r>
                    </a:p>
                    <a:p>
                      <a:pPr marL="182880" marR="0" lvl="0" indent="-182880" algn="l" defTabSz="914400" rtl="0" eaLnBrk="1" fontAlgn="auto" latinLnBrk="0" hangingPunct="1">
                        <a:lnSpc>
                          <a:spcPct val="100000"/>
                        </a:lnSpc>
                        <a:spcBef>
                          <a:spcPts val="0"/>
                        </a:spcBef>
                        <a:spcAft>
                          <a:spcPts val="0"/>
                        </a:spcAft>
                        <a:buClr>
                          <a:schemeClr val="bg2"/>
                        </a:buClr>
                        <a:buSzTx/>
                        <a:buFont typeface="Wingdings" charset="2"/>
                        <a:buChar char="§"/>
                        <a:tabLst/>
                        <a:defRPr/>
                      </a:pPr>
                      <a:r>
                        <a:rPr lang="en-US" sz="1600" b="0" dirty="0">
                          <a:solidFill>
                            <a:schemeClr val="tx1"/>
                          </a:solidFill>
                        </a:rPr>
                        <a:t>Being</a:t>
                      </a:r>
                      <a:r>
                        <a:rPr lang="en-US" sz="1600" b="0" baseline="0" dirty="0">
                          <a:solidFill>
                            <a:schemeClr val="tx1"/>
                          </a:solidFill>
                        </a:rPr>
                        <a:t> an </a:t>
                      </a:r>
                      <a:r>
                        <a:rPr lang="en-US" sz="1600" b="0" dirty="0">
                          <a:solidFill>
                            <a:schemeClr val="tx1"/>
                          </a:solidFill>
                        </a:rPr>
                        <a:t>inspiring leader </a:t>
                      </a:r>
                    </a:p>
                    <a:p>
                      <a:pPr marL="182880" lvl="0" indent="-182880">
                        <a:buClr>
                          <a:schemeClr val="bg2"/>
                        </a:buClr>
                        <a:buFont typeface="Wingdings" charset="2"/>
                        <a:buChar char="§"/>
                      </a:pPr>
                      <a:r>
                        <a:rPr lang="en-US" sz="1600" b="0" baseline="0" dirty="0">
                          <a:solidFill>
                            <a:schemeClr val="tx1"/>
                          </a:solidFill>
                        </a:rPr>
                        <a:t>Developing others </a:t>
                      </a:r>
                    </a:p>
                    <a:p>
                      <a:pPr marL="182880" lvl="0" indent="-182880">
                        <a:buClr>
                          <a:schemeClr val="bg2"/>
                        </a:buClr>
                        <a:buFont typeface="Wingdings" charset="2"/>
                        <a:buChar char="§"/>
                      </a:pPr>
                      <a:r>
                        <a:rPr lang="en-US" sz="1600" b="0" baseline="0" dirty="0">
                          <a:solidFill>
                            <a:schemeClr val="tx1"/>
                          </a:solidFill>
                        </a:rPr>
                        <a:t>Developing active listening skills</a:t>
                      </a:r>
                    </a:p>
                    <a:p>
                      <a:pPr marL="182880" lvl="0" indent="-182880">
                        <a:buClr>
                          <a:schemeClr val="bg2"/>
                        </a:buClr>
                        <a:buFont typeface="Wingdings" charset="2"/>
                        <a:buChar char="§"/>
                      </a:pPr>
                      <a:r>
                        <a:rPr lang="en-US" sz="1600" b="0" baseline="0" dirty="0">
                          <a:solidFill>
                            <a:schemeClr val="tx1"/>
                          </a:solidFill>
                        </a:rPr>
                        <a:t>Promoting inclusion of diverse individuals</a:t>
                      </a:r>
                    </a:p>
                    <a:p>
                      <a:pPr marL="182880" lvl="0" indent="-182880">
                        <a:buClr>
                          <a:schemeClr val="bg2"/>
                        </a:buClr>
                        <a:buFont typeface="Wingdings" charset="2"/>
                        <a:buChar char="§"/>
                      </a:pPr>
                      <a:r>
                        <a:rPr lang="en-US" sz="1600" b="0" dirty="0">
                          <a:solidFill>
                            <a:schemeClr val="tx1"/>
                          </a:solidFill>
                        </a:rPr>
                        <a:t>Dealing effectively</a:t>
                      </a:r>
                      <a:r>
                        <a:rPr lang="en-US" sz="1600" b="0" baseline="0" dirty="0">
                          <a:solidFill>
                            <a:schemeClr val="tx1"/>
                          </a:solidFill>
                        </a:rPr>
                        <a:t> with conflict and difficult conversations</a:t>
                      </a:r>
                      <a:endParaRPr lang="en-US" sz="1600" b="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3" name="TextBox 2"/>
          <p:cNvSpPr txBox="1"/>
          <p:nvPr/>
        </p:nvSpPr>
        <p:spPr>
          <a:xfrm>
            <a:off x="76200" y="6172200"/>
            <a:ext cx="8839200" cy="461665"/>
          </a:xfrm>
          <a:prstGeom prst="rect">
            <a:avLst/>
          </a:prstGeom>
          <a:noFill/>
        </p:spPr>
        <p:txBody>
          <a:bodyPr wrap="square" rtlCol="0">
            <a:spAutoFit/>
          </a:bodyPr>
          <a:lstStyle/>
          <a:p>
            <a:pPr lvl="0"/>
            <a:r>
              <a:rPr lang="en-US" dirty="0"/>
              <a:t>With modifications from http://</a:t>
            </a:r>
            <a:r>
              <a:rPr lang="en-US" dirty="0" err="1"/>
              <a:t>www.eiconsortium.org</a:t>
            </a:r>
            <a:r>
              <a:rPr lang="en-US" dirty="0"/>
              <a:t>/</a:t>
            </a:r>
          </a:p>
        </p:txBody>
      </p:sp>
    </p:spTree>
    <p:extLst>
      <p:ext uri="{BB962C8B-B14F-4D97-AF65-F5344CB8AC3E}">
        <p14:creationId xmlns:p14="http://schemas.microsoft.com/office/powerpoint/2010/main" val="297811778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600" dirty="0"/>
              <a:t>Self-Reflection and Discussion</a:t>
            </a:r>
          </a:p>
        </p:txBody>
      </p:sp>
      <p:sp>
        <p:nvSpPr>
          <p:cNvPr id="3" name="Content Placeholder 2"/>
          <p:cNvSpPr>
            <a:spLocks noGrp="1"/>
          </p:cNvSpPr>
          <p:nvPr>
            <p:ph idx="1"/>
          </p:nvPr>
        </p:nvSpPr>
        <p:spPr/>
        <p:txBody>
          <a:bodyPr/>
          <a:lstStyle/>
          <a:p>
            <a:r>
              <a:rPr lang="en-US" dirty="0"/>
              <a:t>Which of these EI competencies will be most important for you as you make the transition to manager?</a:t>
            </a:r>
          </a:p>
          <a:p>
            <a:r>
              <a:rPr lang="en-US" dirty="0"/>
              <a:t>What are your EI strengths? What about your least developed competencies?</a:t>
            </a:r>
          </a:p>
          <a:p>
            <a:pPr lvl="1"/>
            <a:r>
              <a:rPr lang="en-US" sz="2000" dirty="0"/>
              <a:t>What are some examples that highlight these?</a:t>
            </a:r>
          </a:p>
          <a:p>
            <a:pPr lvl="1"/>
            <a:endParaRPr lang="en-US" sz="2000" dirty="0"/>
          </a:p>
          <a:p>
            <a:pPr lvl="1"/>
            <a:endParaRPr lang="en-US" sz="2000" dirty="0"/>
          </a:p>
          <a:p>
            <a:r>
              <a:rPr lang="en-US" sz="2000" dirty="0"/>
              <a:t>Get into pairs; each person will share for five minutes.</a:t>
            </a:r>
          </a:p>
        </p:txBody>
      </p:sp>
    </p:spTree>
    <p:extLst>
      <p:ext uri="{BB962C8B-B14F-4D97-AF65-F5344CB8AC3E}">
        <p14:creationId xmlns:p14="http://schemas.microsoft.com/office/powerpoint/2010/main" val="2188913842"/>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4" name="Rectangle 4"/>
          <p:cNvSpPr>
            <a:spLocks noGrp="1" noChangeArrowheads="1"/>
          </p:cNvSpPr>
          <p:nvPr>
            <p:ph type="body" idx="1"/>
          </p:nvPr>
        </p:nvSpPr>
        <p:spPr>
          <a:xfrm>
            <a:off x="228600" y="1600200"/>
            <a:ext cx="8686800" cy="5105400"/>
          </a:xfrm>
        </p:spPr>
        <p:txBody>
          <a:bodyPr/>
          <a:lstStyle/>
          <a:p>
            <a:pPr eaLnBrk="1" hangingPunct="1">
              <a:buSzPct val="125000"/>
              <a:buFont typeface="Wingdings" charset="2"/>
              <a:buChar char="§"/>
            </a:pPr>
            <a:r>
              <a:rPr lang="en-US" dirty="0">
                <a:latin typeface="Arial" charset="0"/>
                <a:ea typeface="ＭＳ Ｐゴシック" charset="0"/>
              </a:rPr>
              <a:t>We learn by doing, reflecting, learning and re-doing; find ways to facilitate that process.</a:t>
            </a:r>
            <a:endParaRPr lang="en-US" sz="2000" dirty="0">
              <a:latin typeface="Arial" charset="0"/>
              <a:ea typeface="ＭＳ Ｐゴシック" charset="0"/>
            </a:endParaRPr>
          </a:p>
          <a:p>
            <a:pPr lvl="1" eaLnBrk="1" hangingPunct="1">
              <a:buSzPct val="85000"/>
              <a:buFont typeface="Wingdings" charset="2"/>
              <a:buChar char="q"/>
            </a:pPr>
            <a:r>
              <a:rPr lang="en-US" sz="2000" dirty="0">
                <a:latin typeface="Arial" charset="0"/>
                <a:ea typeface="ＭＳ Ｐゴシック" charset="0"/>
              </a:rPr>
              <a:t>Books, blogs and videos</a:t>
            </a:r>
          </a:p>
          <a:p>
            <a:pPr lvl="1" eaLnBrk="1" hangingPunct="1">
              <a:buSzPct val="85000"/>
              <a:buFont typeface="Wingdings" charset="2"/>
              <a:buChar char="q"/>
            </a:pPr>
            <a:r>
              <a:rPr lang="en-US" sz="2000" dirty="0">
                <a:latin typeface="Arial" charset="0"/>
                <a:ea typeface="ＭＳ Ｐゴシック" charset="0"/>
              </a:rPr>
              <a:t>Workshops and courses (institutional resources!)</a:t>
            </a:r>
          </a:p>
          <a:p>
            <a:pPr lvl="1" eaLnBrk="1" hangingPunct="1">
              <a:buSzPct val="85000"/>
              <a:buFont typeface="Wingdings" charset="2"/>
              <a:buChar char="q"/>
            </a:pPr>
            <a:r>
              <a:rPr lang="en-US" sz="2000" dirty="0">
                <a:latin typeface="Arial" charset="0"/>
                <a:ea typeface="ＭＳ Ｐゴシック" charset="0"/>
              </a:rPr>
              <a:t>Share experiences with peers</a:t>
            </a:r>
          </a:p>
          <a:p>
            <a:pPr lvl="1" eaLnBrk="1" hangingPunct="1">
              <a:buSzPct val="85000"/>
              <a:buFont typeface="Wingdings" charset="2"/>
              <a:buChar char="q"/>
            </a:pPr>
            <a:r>
              <a:rPr lang="en-US" sz="2000" dirty="0">
                <a:latin typeface="Arial" charset="0"/>
                <a:ea typeface="ＭＳ Ｐゴシック" charset="0"/>
              </a:rPr>
              <a:t>Put yourself in situations that give you practice</a:t>
            </a:r>
          </a:p>
          <a:p>
            <a:pPr lvl="1" eaLnBrk="1" hangingPunct="1">
              <a:buSzPct val="85000"/>
              <a:buFont typeface="Wingdings" charset="2"/>
              <a:buChar char="q"/>
            </a:pPr>
            <a:r>
              <a:rPr lang="en-US" sz="2000" dirty="0">
                <a:latin typeface="Arial" charset="0"/>
                <a:ea typeface="ＭＳ Ｐゴシック" charset="0"/>
              </a:rPr>
              <a:t>Talk with career/management mentors</a:t>
            </a:r>
          </a:p>
          <a:p>
            <a:pPr lvl="1" eaLnBrk="1" hangingPunct="1">
              <a:buSzPct val="85000"/>
              <a:buFont typeface="Wingdings" charset="2"/>
              <a:buChar char="q"/>
            </a:pPr>
            <a:r>
              <a:rPr lang="en-US" sz="2000" dirty="0">
                <a:latin typeface="Arial" charset="0"/>
                <a:ea typeface="ＭＳ Ｐゴシック" charset="0"/>
              </a:rPr>
              <a:t>Journal about your experiences </a:t>
            </a:r>
            <a:r>
              <a:rPr lang="en-US" sz="1600" dirty="0">
                <a:latin typeface="Arial" charset="0"/>
                <a:ea typeface="ＭＳ Ｐゴシック" charset="0"/>
              </a:rPr>
              <a:t>(</a:t>
            </a:r>
            <a:r>
              <a:rPr lang="en-US" sz="1600" dirty="0">
                <a:hlinkClick r:id="rId3"/>
              </a:rPr>
              <a:t>http://wisdomcouncils.com/wordpress/?p=239</a:t>
            </a:r>
            <a:r>
              <a:rPr lang="en-US" sz="1600" dirty="0"/>
              <a:t> )</a:t>
            </a:r>
            <a:endParaRPr lang="en-US" sz="1600" dirty="0">
              <a:latin typeface="Arial" charset="0"/>
              <a:ea typeface="ＭＳ Ｐゴシック" charset="0"/>
            </a:endParaRPr>
          </a:p>
          <a:p>
            <a:pPr lvl="1" eaLnBrk="1" hangingPunct="1">
              <a:buSzPct val="85000"/>
              <a:buFont typeface="Wingdings" charset="2"/>
              <a:buChar char="q"/>
            </a:pPr>
            <a:r>
              <a:rPr lang="en-US" sz="2000" dirty="0">
                <a:latin typeface="Arial" charset="0"/>
                <a:ea typeface="ＭＳ Ｐゴシック" charset="0"/>
              </a:rPr>
              <a:t>Establish relationships with coaches and counselors</a:t>
            </a:r>
          </a:p>
        </p:txBody>
      </p:sp>
      <p:sp>
        <p:nvSpPr>
          <p:cNvPr id="71685" name="Rectangle 5"/>
          <p:cNvSpPr>
            <a:spLocks noGrp="1" noChangeArrowheads="1"/>
          </p:cNvSpPr>
          <p:nvPr>
            <p:ph type="title"/>
          </p:nvPr>
        </p:nvSpPr>
        <p:spPr>
          <a:xfrm>
            <a:off x="457200" y="838200"/>
            <a:ext cx="8229600" cy="990600"/>
          </a:xfrm>
        </p:spPr>
        <p:txBody>
          <a:bodyPr/>
          <a:lstStyle/>
          <a:p>
            <a:pPr algn="ctr" eaLnBrk="1" hangingPunct="1">
              <a:defRPr/>
            </a:pPr>
            <a:r>
              <a:rPr lang="en-US" sz="3600" dirty="0">
                <a:cs typeface="+mj-cs"/>
              </a:rPr>
              <a:t>Developing our EI Competencies</a:t>
            </a:r>
          </a:p>
        </p:txBody>
      </p:sp>
    </p:spTree>
    <p:extLst>
      <p:ext uri="{BB962C8B-B14F-4D97-AF65-F5344CB8AC3E}">
        <p14:creationId xmlns:p14="http://schemas.microsoft.com/office/powerpoint/2010/main" val="101403732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168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168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1684">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1684">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1684">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1684">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1684">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168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684"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Scenario for Discussion</a:t>
            </a:r>
          </a:p>
        </p:txBody>
      </p:sp>
      <p:sp>
        <p:nvSpPr>
          <p:cNvPr id="3" name="Content Placeholder 2"/>
          <p:cNvSpPr>
            <a:spLocks noGrp="1"/>
          </p:cNvSpPr>
          <p:nvPr>
            <p:ph idx="1"/>
          </p:nvPr>
        </p:nvSpPr>
        <p:spPr>
          <a:xfrm>
            <a:off x="457200" y="1981200"/>
            <a:ext cx="8229600" cy="3962400"/>
          </a:xfrm>
        </p:spPr>
        <p:txBody>
          <a:bodyPr/>
          <a:lstStyle/>
          <a:p>
            <a:pPr lvl="0"/>
            <a:r>
              <a:rPr lang="en-US" sz="1800" dirty="0"/>
              <a:t>You have had a LOUSY day. You woke up to a sick dog and had to clean vomit off your new (expensive rug), you briefly argued with your partner  about it, and Metro delays caused you to miss an important meeting with your boss. You finally got settled at work and then you got called to an emergency senior staff meeting. You came back from the meeting around 1:00 and found your technician surfing the internet </a:t>
            </a:r>
            <a:r>
              <a:rPr lang="en-US" sz="1800" i="1" dirty="0"/>
              <a:t>again</a:t>
            </a:r>
            <a:r>
              <a:rPr lang="en-US" sz="1800" dirty="0"/>
              <a:t>. There were deliveries stacked up by the door, orders piling up on the order board, and it is clear that other work they were supposed to attend to today was not dealt with. This behavior follows on the heels of a discussion several weeks ago where you talked about their time management skills and work ethic. You are really stressed about a talk you are giving next month and a progress report due to your supervisor shortly afterward and you need to have a productive month. This behavior really pushes your buttons and you have had enough –</a:t>
            </a:r>
          </a:p>
          <a:p>
            <a:pPr lvl="0"/>
            <a:endParaRPr lang="en-US" sz="1800" dirty="0"/>
          </a:p>
          <a:p>
            <a:pPr marL="0" lvl="0" indent="0" algn="ctr">
              <a:buNone/>
            </a:pPr>
            <a:r>
              <a:rPr lang="en-US" sz="1800" dirty="0"/>
              <a:t>WHAT NEXT?</a:t>
            </a:r>
          </a:p>
          <a:p>
            <a:endParaRPr lang="en-US" dirty="0"/>
          </a:p>
        </p:txBody>
      </p:sp>
    </p:spTree>
    <p:extLst>
      <p:ext uri="{BB962C8B-B14F-4D97-AF65-F5344CB8AC3E}">
        <p14:creationId xmlns:p14="http://schemas.microsoft.com/office/powerpoint/2010/main" val="2572253815"/>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Same Scenario With a Twist</a:t>
            </a:r>
          </a:p>
        </p:txBody>
      </p:sp>
      <p:sp>
        <p:nvSpPr>
          <p:cNvPr id="3" name="Content Placeholder 2"/>
          <p:cNvSpPr>
            <a:spLocks noGrp="1"/>
          </p:cNvSpPr>
          <p:nvPr>
            <p:ph idx="1"/>
          </p:nvPr>
        </p:nvSpPr>
        <p:spPr>
          <a:xfrm>
            <a:off x="457200" y="1981200"/>
            <a:ext cx="8229600" cy="3962400"/>
          </a:xfrm>
        </p:spPr>
        <p:txBody>
          <a:bodyPr/>
          <a:lstStyle/>
          <a:p>
            <a:pPr lvl="0"/>
            <a:r>
              <a:rPr lang="en-US" sz="1800" dirty="0"/>
              <a:t>You have had a LOUSY day. You woke up to a sick dog and had to clean vomit off your new (expensive rug), you briefly argued with your partner  about it, and Metro delays caused you to miss an important meeting with your boss. You finally got settled at work and then you got called to an emergency senior staff meeting. You came back from the meeting around 1:00 and found your technician surfing the internet </a:t>
            </a:r>
            <a:r>
              <a:rPr lang="en-US" sz="1800" i="1" dirty="0"/>
              <a:t>again</a:t>
            </a:r>
            <a:r>
              <a:rPr lang="en-US" sz="1800" dirty="0"/>
              <a:t>. There were deliveries stacked up by the door, orders piling up on the order board, and it is clear that other work they were supposed to attend to today was not dealt with. This behavior follows on the heels of a discussion several weeks ago where you talked about their time management skills and work ethic. You can’t believe what you are seeing, and you let them know (loudly and somewhat aggressively) that you have had enough. The discussion does not go well at all and the two of you finally agree to take a break and talk later. What do you do next?</a:t>
            </a:r>
          </a:p>
          <a:p>
            <a:pPr lvl="0"/>
            <a:endParaRPr lang="en-US" sz="1800" dirty="0"/>
          </a:p>
          <a:p>
            <a:pPr marL="0" indent="0">
              <a:buNone/>
            </a:pPr>
            <a:endParaRPr lang="en-US" dirty="0"/>
          </a:p>
        </p:txBody>
      </p:sp>
    </p:spTree>
    <p:extLst>
      <p:ext uri="{BB962C8B-B14F-4D97-AF65-F5344CB8AC3E}">
        <p14:creationId xmlns:p14="http://schemas.microsoft.com/office/powerpoint/2010/main" val="122601861"/>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In Closing (soon)</a:t>
            </a:r>
          </a:p>
        </p:txBody>
      </p:sp>
      <p:sp>
        <p:nvSpPr>
          <p:cNvPr id="3" name="Content Placeholder 2"/>
          <p:cNvSpPr>
            <a:spLocks noGrp="1"/>
          </p:cNvSpPr>
          <p:nvPr>
            <p:ph idx="1"/>
          </p:nvPr>
        </p:nvSpPr>
        <p:spPr/>
        <p:txBody>
          <a:bodyPr/>
          <a:lstStyle/>
          <a:p>
            <a:r>
              <a:rPr lang="en-US" dirty="0"/>
              <a:t>You have the potential to impact the future of science by developing outstanding management and leadership skills</a:t>
            </a:r>
          </a:p>
          <a:p>
            <a:r>
              <a:rPr lang="en-US" dirty="0"/>
              <a:t>It takes A LOT of </a:t>
            </a:r>
            <a:r>
              <a:rPr lang="en-US" b="1" dirty="0"/>
              <a:t>resilience</a:t>
            </a:r>
            <a:r>
              <a:rPr lang="en-US" dirty="0"/>
              <a:t>, time, commitment, humor and willingness to change to develop these skills</a:t>
            </a:r>
          </a:p>
        </p:txBody>
      </p:sp>
    </p:spTree>
    <p:extLst>
      <p:ext uri="{BB962C8B-B14F-4D97-AF65-F5344CB8AC3E}">
        <p14:creationId xmlns:p14="http://schemas.microsoft.com/office/powerpoint/2010/main" val="1911022693"/>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C0F81-DA6B-D44C-BCFA-ECC08CDF849E}"/>
              </a:ext>
            </a:extLst>
          </p:cNvPr>
          <p:cNvSpPr>
            <a:spLocks noGrp="1"/>
          </p:cNvSpPr>
          <p:nvPr>
            <p:ph type="title"/>
          </p:nvPr>
        </p:nvSpPr>
        <p:spPr/>
        <p:txBody>
          <a:bodyPr/>
          <a:lstStyle/>
          <a:p>
            <a:pPr algn="ctr"/>
            <a:r>
              <a:rPr lang="en-US" dirty="0"/>
              <a:t>Let’s Try Journaling</a:t>
            </a:r>
          </a:p>
        </p:txBody>
      </p:sp>
      <p:sp>
        <p:nvSpPr>
          <p:cNvPr id="3" name="Content Placeholder 2">
            <a:extLst>
              <a:ext uri="{FF2B5EF4-FFF2-40B4-BE49-F238E27FC236}">
                <a16:creationId xmlns:a16="http://schemas.microsoft.com/office/drawing/2014/main" id="{AE46D279-DFB3-1747-A5AD-319D92D8F91A}"/>
              </a:ext>
            </a:extLst>
          </p:cNvPr>
          <p:cNvSpPr>
            <a:spLocks noGrp="1"/>
          </p:cNvSpPr>
          <p:nvPr>
            <p:ph idx="1"/>
          </p:nvPr>
        </p:nvSpPr>
        <p:spPr/>
        <p:txBody>
          <a:bodyPr/>
          <a:lstStyle/>
          <a:p>
            <a:r>
              <a:rPr lang="en-US" dirty="0"/>
              <a:t>Write about something you learned today- why it grabbed your attention and what you want to do moving forward to </a:t>
            </a:r>
            <a:r>
              <a:rPr lang="en-US"/>
              <a:t>learn more.</a:t>
            </a:r>
            <a:endParaRPr lang="en-US" dirty="0"/>
          </a:p>
        </p:txBody>
      </p:sp>
    </p:spTree>
    <p:extLst>
      <p:ext uri="{BB962C8B-B14F-4D97-AF65-F5344CB8AC3E}">
        <p14:creationId xmlns:p14="http://schemas.microsoft.com/office/powerpoint/2010/main" val="985886319"/>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What is Resilience?</a:t>
            </a:r>
          </a:p>
        </p:txBody>
      </p:sp>
      <p:sp>
        <p:nvSpPr>
          <p:cNvPr id="3" name="Content Placeholder 2"/>
          <p:cNvSpPr>
            <a:spLocks noGrp="1"/>
          </p:cNvSpPr>
          <p:nvPr>
            <p:ph idx="1"/>
          </p:nvPr>
        </p:nvSpPr>
        <p:spPr>
          <a:xfrm>
            <a:off x="457200" y="2057400"/>
            <a:ext cx="8229600" cy="3886200"/>
          </a:xfrm>
        </p:spPr>
        <p:txBody>
          <a:bodyPr/>
          <a:lstStyle/>
          <a:p>
            <a:r>
              <a:rPr lang="en-US" dirty="0"/>
              <a:t>The process of adapting well in the face of adversity</a:t>
            </a:r>
          </a:p>
          <a:p>
            <a:r>
              <a:rPr lang="en-US" dirty="0"/>
              <a:t>Resilient people “bounce back” and learn from the adversity; they are stronger for the setback</a:t>
            </a:r>
          </a:p>
          <a:p>
            <a:r>
              <a:rPr lang="en-US" dirty="0"/>
              <a:t>Resilient individuals work to develop</a:t>
            </a:r>
          </a:p>
          <a:p>
            <a:pPr lvl="1">
              <a:buSzPct val="85000"/>
              <a:buFont typeface="Wingdings" charset="2"/>
              <a:buChar char="q"/>
            </a:pPr>
            <a:r>
              <a:rPr lang="en-US" sz="2000" dirty="0"/>
              <a:t>self-awareness and emotional intelligence</a:t>
            </a:r>
          </a:p>
          <a:p>
            <a:pPr lvl="1">
              <a:buSzPct val="85000"/>
              <a:buFont typeface="Wingdings" charset="2"/>
              <a:buChar char="q"/>
            </a:pPr>
            <a:r>
              <a:rPr lang="en-US" sz="2000" dirty="0"/>
              <a:t>an appropriate level of optimism</a:t>
            </a:r>
          </a:p>
          <a:p>
            <a:pPr lvl="1">
              <a:buSzPct val="85000"/>
              <a:buFont typeface="Wingdings" charset="2"/>
              <a:buChar char="q"/>
            </a:pPr>
            <a:r>
              <a:rPr lang="en-US" sz="2000" dirty="0"/>
              <a:t>strategies for rebutting “negative head-tapes”</a:t>
            </a:r>
          </a:p>
          <a:p>
            <a:pPr lvl="1">
              <a:buSzPct val="85000"/>
              <a:buFont typeface="Wingdings" charset="2"/>
              <a:buChar char="q"/>
            </a:pPr>
            <a:r>
              <a:rPr lang="en-US" sz="2000" dirty="0"/>
              <a:t>a network of supportive and caring individuals</a:t>
            </a:r>
          </a:p>
          <a:p>
            <a:pPr lvl="1">
              <a:buSzPct val="85000"/>
              <a:buFont typeface="Wingdings" charset="2"/>
              <a:buChar char="q"/>
            </a:pPr>
            <a:r>
              <a:rPr lang="en-US" sz="2000" dirty="0"/>
              <a:t>self-care strategies</a:t>
            </a:r>
          </a:p>
        </p:txBody>
      </p:sp>
    </p:spTree>
    <p:extLst>
      <p:ext uri="{BB962C8B-B14F-4D97-AF65-F5344CB8AC3E}">
        <p14:creationId xmlns:p14="http://schemas.microsoft.com/office/powerpoint/2010/main" val="2628870143"/>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Key Concept</a:t>
            </a:r>
          </a:p>
        </p:txBody>
      </p:sp>
      <p:sp>
        <p:nvSpPr>
          <p:cNvPr id="3" name="Content Placeholder 2"/>
          <p:cNvSpPr>
            <a:spLocks noGrp="1"/>
          </p:cNvSpPr>
          <p:nvPr>
            <p:ph idx="1"/>
          </p:nvPr>
        </p:nvSpPr>
        <p:spPr/>
        <p:txBody>
          <a:bodyPr/>
          <a:lstStyle/>
          <a:p>
            <a:pPr>
              <a:buSzPct val="125000"/>
              <a:buFont typeface="Wingdings" charset="2"/>
              <a:buChar char="§"/>
            </a:pPr>
            <a:r>
              <a:rPr lang="en-US" dirty="0"/>
              <a:t>Organizational resilience matters too!</a:t>
            </a:r>
          </a:p>
          <a:p>
            <a:pPr>
              <a:buSzPct val="125000"/>
              <a:buFont typeface="Wingdings" charset="2"/>
              <a:buChar char="§"/>
            </a:pPr>
            <a:r>
              <a:rPr lang="en-US" dirty="0"/>
              <a:t>The way to build organizational resilience, is to</a:t>
            </a:r>
          </a:p>
          <a:p>
            <a:pPr lvl="1">
              <a:buSzPct val="85000"/>
              <a:buFont typeface="Wingdings" charset="2"/>
              <a:buChar char="q"/>
            </a:pPr>
            <a:r>
              <a:rPr lang="en-US" sz="2000" dirty="0"/>
              <a:t>Develop your own resilience</a:t>
            </a:r>
          </a:p>
          <a:p>
            <a:pPr lvl="1">
              <a:buSzPct val="85000"/>
              <a:buFont typeface="Wingdings" charset="2"/>
              <a:buChar char="q"/>
            </a:pPr>
            <a:r>
              <a:rPr lang="en-US" sz="2000" dirty="0"/>
              <a:t>Help your staff develop their resilience </a:t>
            </a:r>
          </a:p>
          <a:p>
            <a:pPr>
              <a:buSzPct val="85000"/>
              <a:buFont typeface="Wingdings" charset="2"/>
              <a:buChar char="§"/>
            </a:pPr>
            <a:r>
              <a:rPr lang="en-US" sz="2000" dirty="0"/>
              <a:t>This often means working against the prevailing work culture</a:t>
            </a:r>
          </a:p>
          <a:p>
            <a:pPr lvl="1">
              <a:buSzPct val="85000"/>
              <a:buFont typeface="Wingdings" charset="2"/>
              <a:buChar char="q"/>
            </a:pPr>
            <a:endParaRPr lang="en-US" sz="2000" dirty="0"/>
          </a:p>
          <a:p>
            <a:pPr>
              <a:buSzPct val="85000"/>
              <a:buFont typeface="Wingdings" charset="2"/>
              <a:buChar char="q"/>
            </a:pPr>
            <a:endParaRPr lang="en-US" sz="2000" dirty="0"/>
          </a:p>
          <a:p>
            <a:pPr marL="0" indent="0">
              <a:buSzPct val="125000"/>
              <a:buNone/>
            </a:pPr>
            <a:r>
              <a:rPr lang="en-US" dirty="0"/>
              <a:t>	</a:t>
            </a:r>
          </a:p>
          <a:p>
            <a:endParaRPr lang="en-US" dirty="0"/>
          </a:p>
          <a:p>
            <a:endParaRPr lang="en-US" dirty="0"/>
          </a:p>
          <a:p>
            <a:pPr marL="0" indent="0">
              <a:buNone/>
            </a:pPr>
            <a:r>
              <a:rPr lang="en-US" dirty="0">
                <a:hlinkClick r:id="rId3"/>
              </a:rPr>
              <a:t>https://hbr.org/2011/06/building-a-resilient-organizat</a:t>
            </a:r>
            <a:endParaRPr lang="en-US" dirty="0"/>
          </a:p>
          <a:p>
            <a:pPr marL="0" indent="0">
              <a:buNone/>
            </a:pPr>
            <a:endParaRPr lang="en-US" dirty="0"/>
          </a:p>
          <a:p>
            <a:endParaRPr lang="en-US" dirty="0"/>
          </a:p>
        </p:txBody>
      </p:sp>
    </p:spTree>
    <p:extLst>
      <p:ext uri="{BB962C8B-B14F-4D97-AF65-F5344CB8AC3E}">
        <p14:creationId xmlns:p14="http://schemas.microsoft.com/office/powerpoint/2010/main" val="3650564366"/>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What is Self-Care?</a:t>
            </a:r>
          </a:p>
        </p:txBody>
      </p:sp>
      <p:sp>
        <p:nvSpPr>
          <p:cNvPr id="3" name="Content Placeholder 2"/>
          <p:cNvSpPr>
            <a:spLocks noGrp="1"/>
          </p:cNvSpPr>
          <p:nvPr>
            <p:ph idx="1"/>
          </p:nvPr>
        </p:nvSpPr>
        <p:spPr>
          <a:xfrm>
            <a:off x="457200" y="1981200"/>
            <a:ext cx="8229600" cy="1600200"/>
          </a:xfrm>
        </p:spPr>
        <p:txBody>
          <a:bodyPr/>
          <a:lstStyle/>
          <a:p>
            <a:r>
              <a:rPr lang="en-US" dirty="0"/>
              <a:t>All the things we do (and don’t do) to maintain our physical, mental, emotional and spiritual health</a:t>
            </a:r>
          </a:p>
          <a:p>
            <a:r>
              <a:rPr lang="en-US" dirty="0"/>
              <a:t>There are common themes, but we all have unique ways of “tuning-in and taking care”</a:t>
            </a:r>
          </a:p>
          <a:p>
            <a:endParaRPr lang="en-US" dirty="0"/>
          </a:p>
          <a:p>
            <a:r>
              <a:rPr lang="en-US" dirty="0"/>
              <a:t>A requirement, not a luxury, if we wish to avoid burn-out (for ourselves and our staff)</a:t>
            </a:r>
          </a:p>
          <a:p>
            <a:pPr lvl="1">
              <a:buFont typeface="Wingdings" charset="2"/>
              <a:buChar char="q"/>
            </a:pPr>
            <a:r>
              <a:rPr lang="en-US" sz="2000" dirty="0"/>
              <a:t>BURN-OUT: A state of physical, emotional and mental exhaustion from work. Leads to a lack of motivation, low efficiency and a feeling of helplessness.</a:t>
            </a:r>
          </a:p>
        </p:txBody>
      </p:sp>
    </p:spTree>
    <p:extLst>
      <p:ext uri="{BB962C8B-B14F-4D97-AF65-F5344CB8AC3E}">
        <p14:creationId xmlns:p14="http://schemas.microsoft.com/office/powerpoint/2010/main" val="1718243719"/>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838200"/>
            <a:ext cx="8763000" cy="990600"/>
          </a:xfrm>
        </p:spPr>
        <p:txBody>
          <a:bodyPr/>
          <a:lstStyle/>
          <a:p>
            <a:pPr algn="ctr"/>
            <a:r>
              <a:rPr lang="en-US" sz="3200" dirty="0"/>
              <a:t>Group Work – the Story of RT and PJ</a:t>
            </a:r>
          </a:p>
        </p:txBody>
      </p:sp>
      <p:sp>
        <p:nvSpPr>
          <p:cNvPr id="3" name="Content Placeholder 2"/>
          <p:cNvSpPr>
            <a:spLocks noGrp="1"/>
          </p:cNvSpPr>
          <p:nvPr>
            <p:ph idx="1"/>
          </p:nvPr>
        </p:nvSpPr>
        <p:spPr>
          <a:xfrm>
            <a:off x="228600" y="1447800"/>
            <a:ext cx="8763000" cy="5410200"/>
          </a:xfrm>
        </p:spPr>
        <p:txBody>
          <a:bodyPr>
            <a:noAutofit/>
          </a:bodyPr>
          <a:lstStyle/>
          <a:p>
            <a:pPr marL="0" indent="0" algn="just">
              <a:buNone/>
            </a:pPr>
            <a:r>
              <a:rPr lang="en-US" sz="1800" dirty="0"/>
              <a:t>After receiving good, but pretty critical, reviews to a paper we submitted to JCB, RT, a grad student in my lab, did not start working on the revisions quickly enough. I called RT in and made it clear that if we missed the 90-day deadline the editor would reject the paper outright. I said we would be embarrassed at the next thesis committee meeting and in front of the whole department. I was forceful in my assessment of the situation, and negative about potential outcomes. This approach worked well; RT started experiments immediately, worked hard and finished the revisions in record time. Although RT seemed hurt and irritated at first, it didn’t last and the paper got accepted, making everyone happy.</a:t>
            </a:r>
          </a:p>
          <a:p>
            <a:pPr marL="0" indent="0" algn="just">
              <a:buNone/>
            </a:pPr>
            <a:r>
              <a:rPr lang="en-US" sz="1800" dirty="0"/>
              <a:t> </a:t>
            </a:r>
          </a:p>
          <a:p>
            <a:pPr marL="0" indent="0" algn="just">
              <a:buNone/>
            </a:pPr>
            <a:r>
              <a:rPr lang="en-US" sz="1800" dirty="0"/>
              <a:t>Another grad student PJ had similar work focus problems related to scheduling a required thesis proposal meeting and department seminar. I used the same direct and forceful approach of pointing out how embarrassed we would be. Although the approach worked well with RT, PJ responded by disappearing, calling in sick, and avoiding me. We had some really awkward interactions until we finally talked about it; then I learned about many other issues in our relationship that I was completely unaware of. Unfortunately, it was too late to salvage things and PJ moved to another lab, leaving me short staffed at a critical time.</a:t>
            </a:r>
          </a:p>
        </p:txBody>
      </p:sp>
    </p:spTree>
    <p:extLst>
      <p:ext uri="{BB962C8B-B14F-4D97-AF65-F5344CB8AC3E}">
        <p14:creationId xmlns:p14="http://schemas.microsoft.com/office/powerpoint/2010/main" val="3488297264"/>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4" name="Rectangle 10"/>
          <p:cNvSpPr>
            <a:spLocks noGrp="1" noChangeArrowheads="1"/>
          </p:cNvSpPr>
          <p:nvPr>
            <p:ph type="ctrTitle"/>
          </p:nvPr>
        </p:nvSpPr>
        <p:spPr>
          <a:xfrm>
            <a:off x="1447800" y="914400"/>
            <a:ext cx="7467600" cy="2433638"/>
          </a:xfrm>
          <a:noFill/>
        </p:spPr>
        <p:txBody>
          <a:bodyPr/>
          <a:lstStyle/>
          <a:p>
            <a:r>
              <a:rPr lang="en-US" sz="4800" b="1" dirty="0"/>
              <a:t>Communication </a:t>
            </a:r>
            <a:br>
              <a:rPr lang="en-US" sz="4800" b="1" dirty="0"/>
            </a:br>
            <a:r>
              <a:rPr lang="en-US" sz="4800" b="1" dirty="0"/>
              <a:t>(&amp; Conflict)</a:t>
            </a:r>
            <a:br>
              <a:rPr lang="en-US" sz="4800" b="1" dirty="0"/>
            </a:br>
            <a:br>
              <a:rPr lang="en-US" sz="4800" b="1" dirty="0"/>
            </a:br>
            <a:br>
              <a:rPr lang="en-US" sz="4800" b="1" dirty="0"/>
            </a:br>
            <a:r>
              <a:rPr lang="en-US" sz="4800" b="1" dirty="0"/>
              <a:t>..we need to talk….</a:t>
            </a:r>
            <a:endParaRPr lang="en-US" sz="3600" dirty="0">
              <a:solidFill>
                <a:schemeClr val="accent2"/>
              </a:solidFill>
            </a:endParaRPr>
          </a:p>
        </p:txBody>
      </p:sp>
    </p:spTree>
    <p:extLst>
      <p:ext uri="{BB962C8B-B14F-4D97-AF65-F5344CB8AC3E}">
        <p14:creationId xmlns:p14="http://schemas.microsoft.com/office/powerpoint/2010/main" val="4181491766"/>
      </p:ext>
    </p:ext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pPr lvl="1"/>
            <a:endParaRPr lang="en-US" dirty="0"/>
          </a:p>
          <a:p>
            <a:r>
              <a:rPr lang="en-US" dirty="0"/>
              <a:t>Take a moment and list some conflicts that you have had in the workplace</a:t>
            </a:r>
          </a:p>
          <a:p>
            <a:endParaRPr lang="en-US" dirty="0"/>
          </a:p>
          <a:p>
            <a:r>
              <a:rPr lang="en-US" dirty="0"/>
              <a:t>Then list conflicts you have seen managers have to deal with</a:t>
            </a:r>
          </a:p>
          <a:p>
            <a:pPr lvl="1"/>
            <a:endParaRPr lang="en-US" dirty="0"/>
          </a:p>
          <a:p>
            <a:pPr lvl="1"/>
            <a:endParaRPr lang="en-US" dirty="0"/>
          </a:p>
        </p:txBody>
      </p:sp>
    </p:spTree>
    <p:extLst>
      <p:ext uri="{BB962C8B-B14F-4D97-AF65-F5344CB8AC3E}">
        <p14:creationId xmlns:p14="http://schemas.microsoft.com/office/powerpoint/2010/main" val="168014782"/>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good communication	</a:t>
            </a:r>
          </a:p>
        </p:txBody>
      </p:sp>
      <p:sp>
        <p:nvSpPr>
          <p:cNvPr id="3" name="Content Placeholder 2"/>
          <p:cNvSpPr>
            <a:spLocks noGrp="1"/>
          </p:cNvSpPr>
          <p:nvPr>
            <p:ph idx="1"/>
          </p:nvPr>
        </p:nvSpPr>
        <p:spPr/>
        <p:txBody>
          <a:bodyPr/>
          <a:lstStyle/>
          <a:p>
            <a:r>
              <a:rPr lang="en-US" dirty="0"/>
              <a:t>Everyone says communication is good management…but what is good communication?</a:t>
            </a:r>
          </a:p>
          <a:p>
            <a:endParaRPr lang="en-US" dirty="0"/>
          </a:p>
          <a:p>
            <a:endParaRPr lang="en-US" dirty="0"/>
          </a:p>
          <a:p>
            <a:endParaRPr lang="en-US" dirty="0"/>
          </a:p>
          <a:p>
            <a:r>
              <a:rPr lang="en-US" dirty="0"/>
              <a:t>In your group discuss good communication and come back with 3ish concrete tips that you can use as a manager to communicate</a:t>
            </a:r>
          </a:p>
        </p:txBody>
      </p:sp>
      <p:pic>
        <p:nvPicPr>
          <p:cNvPr id="4" name="Picture 3">
            <a:extLst>
              <a:ext uri="{FF2B5EF4-FFF2-40B4-BE49-F238E27FC236}">
                <a16:creationId xmlns:a16="http://schemas.microsoft.com/office/drawing/2014/main" id="{D56015D4-0755-44ED-9856-E08AD377CCCE}"/>
              </a:ext>
            </a:extLst>
          </p:cNvPr>
          <p:cNvPicPr>
            <a:picLocks noChangeAspect="1"/>
          </p:cNvPicPr>
          <p:nvPr/>
        </p:nvPicPr>
        <p:blipFill>
          <a:blip r:embed="rId3"/>
          <a:stretch>
            <a:fillRect/>
          </a:stretch>
        </p:blipFill>
        <p:spPr>
          <a:xfrm>
            <a:off x="7239000" y="4914900"/>
            <a:ext cx="1752600" cy="1752600"/>
          </a:xfrm>
          <a:prstGeom prst="rect">
            <a:avLst/>
          </a:prstGeom>
        </p:spPr>
      </p:pic>
    </p:spTree>
    <p:extLst>
      <p:ext uri="{BB962C8B-B14F-4D97-AF65-F5344CB8AC3E}">
        <p14:creationId xmlns:p14="http://schemas.microsoft.com/office/powerpoint/2010/main" val="199941549"/>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723F1-4307-4CC9-8941-7703FD0AE93E}"/>
              </a:ext>
            </a:extLst>
          </p:cNvPr>
          <p:cNvSpPr>
            <a:spLocks noGrp="1"/>
          </p:cNvSpPr>
          <p:nvPr>
            <p:ph type="title"/>
          </p:nvPr>
        </p:nvSpPr>
        <p:spPr/>
        <p:txBody>
          <a:bodyPr/>
          <a:lstStyle/>
          <a:p>
            <a:r>
              <a:rPr lang="en-US" dirty="0"/>
              <a:t>Communication is also listening</a:t>
            </a:r>
          </a:p>
        </p:txBody>
      </p:sp>
      <p:sp>
        <p:nvSpPr>
          <p:cNvPr id="3" name="Content Placeholder 2">
            <a:extLst>
              <a:ext uri="{FF2B5EF4-FFF2-40B4-BE49-F238E27FC236}">
                <a16:creationId xmlns:a16="http://schemas.microsoft.com/office/drawing/2014/main" id="{969467B0-E790-49DE-848B-F6A23AC82216}"/>
              </a:ext>
            </a:extLst>
          </p:cNvPr>
          <p:cNvSpPr>
            <a:spLocks noGrp="1"/>
          </p:cNvSpPr>
          <p:nvPr>
            <p:ph idx="1"/>
          </p:nvPr>
        </p:nvSpPr>
        <p:spPr/>
        <p:txBody>
          <a:bodyPr/>
          <a:lstStyle/>
          <a:p>
            <a:r>
              <a:rPr lang="en-US" dirty="0"/>
              <a:t>Active listening– listening to what others are saying without thinking of how you will respond, or predicting what they may say.</a:t>
            </a:r>
          </a:p>
          <a:p>
            <a:endParaRPr lang="en-US" dirty="0"/>
          </a:p>
          <a:p>
            <a:endParaRPr lang="en-US" dirty="0"/>
          </a:p>
          <a:p>
            <a:r>
              <a:rPr lang="en-US" dirty="0"/>
              <a:t>How do we actively listen?</a:t>
            </a:r>
          </a:p>
        </p:txBody>
      </p:sp>
    </p:spTree>
    <p:extLst>
      <p:ext uri="{BB962C8B-B14F-4D97-AF65-F5344CB8AC3E}">
        <p14:creationId xmlns:p14="http://schemas.microsoft.com/office/powerpoint/2010/main" val="514681478"/>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9D14C-D45C-4898-9562-A06CA977D29D}"/>
              </a:ext>
            </a:extLst>
          </p:cNvPr>
          <p:cNvSpPr>
            <a:spLocks noGrp="1"/>
          </p:cNvSpPr>
          <p:nvPr>
            <p:ph type="title"/>
          </p:nvPr>
        </p:nvSpPr>
        <p:spPr/>
        <p:txBody>
          <a:bodyPr/>
          <a:lstStyle/>
          <a:p>
            <a:pPr algn="ctr"/>
            <a:r>
              <a:rPr lang="en-US" dirty="0"/>
              <a:t>Listening tools</a:t>
            </a:r>
          </a:p>
        </p:txBody>
      </p:sp>
      <p:sp>
        <p:nvSpPr>
          <p:cNvPr id="3" name="Content Placeholder 2">
            <a:extLst>
              <a:ext uri="{FF2B5EF4-FFF2-40B4-BE49-F238E27FC236}">
                <a16:creationId xmlns:a16="http://schemas.microsoft.com/office/drawing/2014/main" id="{793CFDC9-D45D-4BEF-9968-3A1C3564E193}"/>
              </a:ext>
            </a:extLst>
          </p:cNvPr>
          <p:cNvSpPr>
            <a:spLocks noGrp="1"/>
          </p:cNvSpPr>
          <p:nvPr>
            <p:ph idx="1"/>
          </p:nvPr>
        </p:nvSpPr>
        <p:spPr/>
        <p:txBody>
          <a:bodyPr/>
          <a:lstStyle/>
          <a:p>
            <a:r>
              <a:rPr lang="en-US" dirty="0"/>
              <a:t>Encourage: Invite the speaker to share</a:t>
            </a:r>
          </a:p>
          <a:p>
            <a:r>
              <a:rPr lang="en-US" dirty="0"/>
              <a:t>Clarify: Ask questions to confirm you understand</a:t>
            </a:r>
          </a:p>
          <a:p>
            <a:r>
              <a:rPr lang="en-US" dirty="0"/>
              <a:t>Restate: Repeat in your own words what you have heard</a:t>
            </a:r>
          </a:p>
          <a:p>
            <a:r>
              <a:rPr lang="en-US" dirty="0"/>
              <a:t>Reflect: Explain what you think the person is experiencing</a:t>
            </a:r>
          </a:p>
          <a:p>
            <a:r>
              <a:rPr lang="en-US" dirty="0"/>
              <a:t>Summarize: Reiterate ideas, themes, and feelings expressed</a:t>
            </a:r>
          </a:p>
          <a:p>
            <a:r>
              <a:rPr lang="en-US" dirty="0"/>
              <a:t>Validate: Show appreciation for the person’s effort to communicate</a:t>
            </a:r>
          </a:p>
          <a:p>
            <a:r>
              <a:rPr lang="en-US" dirty="0"/>
              <a:t>And using non-verbal communication to convey that you are paying attention and that you care.</a:t>
            </a:r>
          </a:p>
        </p:txBody>
      </p:sp>
    </p:spTree>
    <p:extLst>
      <p:ext uri="{BB962C8B-B14F-4D97-AF65-F5344CB8AC3E}">
        <p14:creationId xmlns:p14="http://schemas.microsoft.com/office/powerpoint/2010/main" val="1923356055"/>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Giving feedback	</a:t>
            </a:r>
          </a:p>
        </p:txBody>
      </p:sp>
      <p:sp>
        <p:nvSpPr>
          <p:cNvPr id="3" name="Content Placeholder 2"/>
          <p:cNvSpPr>
            <a:spLocks noGrp="1"/>
          </p:cNvSpPr>
          <p:nvPr>
            <p:ph idx="1"/>
          </p:nvPr>
        </p:nvSpPr>
        <p:spPr/>
        <p:txBody>
          <a:bodyPr/>
          <a:lstStyle/>
          <a:p>
            <a:r>
              <a:rPr lang="en-US" dirty="0"/>
              <a:t>How is feedback given?</a:t>
            </a:r>
          </a:p>
          <a:p>
            <a:pPr lvl="1"/>
            <a:r>
              <a:rPr lang="en-US" dirty="0"/>
              <a:t>-positive vs. constructive?</a:t>
            </a:r>
          </a:p>
          <a:p>
            <a:pPr lvl="1"/>
            <a:r>
              <a:rPr lang="en-US" dirty="0"/>
              <a:t>Positive 5x more than constructive </a:t>
            </a:r>
          </a:p>
          <a:p>
            <a:pPr lvl="2"/>
            <a:r>
              <a:rPr lang="en-US" dirty="0"/>
              <a:t>Immediate recognition</a:t>
            </a:r>
          </a:p>
          <a:p>
            <a:pPr lvl="2"/>
            <a:r>
              <a:rPr lang="en-US" dirty="0"/>
              <a:t>Be specific </a:t>
            </a:r>
          </a:p>
          <a:p>
            <a:pPr lvl="2"/>
            <a:r>
              <a:rPr lang="en-US" dirty="0"/>
              <a:t>Don’t sandwich with constructive</a:t>
            </a:r>
          </a:p>
          <a:p>
            <a:pPr lvl="2"/>
            <a:r>
              <a:rPr lang="en-US" dirty="0"/>
              <a:t>Public recognition</a:t>
            </a:r>
          </a:p>
          <a:p>
            <a:pPr marL="0" indent="0">
              <a:buNone/>
            </a:pPr>
            <a:endParaRPr lang="en-US" dirty="0"/>
          </a:p>
          <a:p>
            <a:pPr marL="0" indent="0">
              <a:buNone/>
            </a:pPr>
            <a:endParaRPr lang="en-US" dirty="0"/>
          </a:p>
          <a:p>
            <a:r>
              <a:rPr lang="en-US" dirty="0"/>
              <a:t>Non-verbal communication (97% of what is “said”)</a:t>
            </a:r>
          </a:p>
        </p:txBody>
      </p:sp>
    </p:spTree>
    <p:extLst>
      <p:ext uri="{BB962C8B-B14F-4D97-AF65-F5344CB8AC3E}">
        <p14:creationId xmlns:p14="http://schemas.microsoft.com/office/powerpoint/2010/main" val="1773514655"/>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p:cNvSpPr>
            <a:spLocks noGrp="1"/>
          </p:cNvSpPr>
          <p:nvPr>
            <p:ph type="title"/>
          </p:nvPr>
        </p:nvSpPr>
        <p:spPr>
          <a:xfrm>
            <a:off x="457200" y="914400"/>
            <a:ext cx="8229600" cy="990600"/>
          </a:xfrm>
        </p:spPr>
        <p:txBody>
          <a:bodyPr/>
          <a:lstStyle/>
          <a:p>
            <a:pPr algn="ctr"/>
            <a:r>
              <a:rPr lang="en-US" sz="3600" dirty="0">
                <a:latin typeface="Arial" charset="0"/>
                <a:ea typeface="ＭＳ Ｐゴシック" charset="0"/>
              </a:rPr>
              <a:t>Three General Types of Feedback</a:t>
            </a:r>
          </a:p>
        </p:txBody>
      </p:sp>
      <p:sp>
        <p:nvSpPr>
          <p:cNvPr id="17410" name="Content Placeholder 2"/>
          <p:cNvSpPr>
            <a:spLocks noGrp="1"/>
          </p:cNvSpPr>
          <p:nvPr>
            <p:ph idx="1"/>
          </p:nvPr>
        </p:nvSpPr>
        <p:spPr>
          <a:xfrm>
            <a:off x="457200" y="1676400"/>
            <a:ext cx="8229600" cy="3124200"/>
          </a:xfrm>
        </p:spPr>
        <p:txBody>
          <a:bodyPr/>
          <a:lstStyle/>
          <a:p>
            <a:r>
              <a:rPr lang="en-US" dirty="0">
                <a:latin typeface="Arial" charset="0"/>
                <a:ea typeface="ＭＳ Ｐゴシック" charset="0"/>
              </a:rPr>
              <a:t>Appreciation Feedback</a:t>
            </a:r>
          </a:p>
          <a:p>
            <a:pPr lvl="1">
              <a:buSzPct val="85000"/>
              <a:buFont typeface="Wingdings" pitchFamily="2" charset="2"/>
              <a:buChar char="q"/>
            </a:pPr>
            <a:r>
              <a:rPr lang="en-US" sz="2000" dirty="0">
                <a:latin typeface="Arial" charset="0"/>
                <a:ea typeface="ＭＳ Ｐゴシック" charset="0"/>
              </a:rPr>
              <a:t>to motivate and encourage</a:t>
            </a:r>
          </a:p>
          <a:p>
            <a:r>
              <a:rPr lang="en-US" dirty="0">
                <a:latin typeface="Arial" charset="0"/>
                <a:ea typeface="ＭＳ Ｐゴシック" charset="0"/>
              </a:rPr>
              <a:t>Coaching Feedback</a:t>
            </a:r>
          </a:p>
          <a:p>
            <a:pPr lvl="1">
              <a:buSzPct val="85000"/>
              <a:buFont typeface="Wingdings" pitchFamily="2" charset="2"/>
              <a:buChar char="q"/>
            </a:pPr>
            <a:r>
              <a:rPr lang="en-US" sz="2000" dirty="0">
                <a:latin typeface="Arial" charset="0"/>
                <a:ea typeface="ＭＳ Ｐゴシック" charset="0"/>
              </a:rPr>
              <a:t>To change the way someone does something and to help increase/improve knowledge, skills or abilities</a:t>
            </a:r>
          </a:p>
          <a:p>
            <a:r>
              <a:rPr lang="en-US" dirty="0">
                <a:latin typeface="Arial" charset="0"/>
                <a:ea typeface="ＭＳ Ｐゴシック" charset="0"/>
              </a:rPr>
              <a:t>Evaluation Feedback </a:t>
            </a:r>
          </a:p>
          <a:p>
            <a:pPr lvl="1">
              <a:buClr>
                <a:schemeClr val="accent1"/>
              </a:buClr>
              <a:buSzPct val="85000"/>
              <a:buFont typeface="Wingdings" pitchFamily="2" charset="2"/>
              <a:buChar char="q"/>
            </a:pPr>
            <a:r>
              <a:rPr lang="en-US" sz="2000" dirty="0">
                <a:latin typeface="Arial" charset="0"/>
                <a:ea typeface="ＭＳ Ｐゴシック" charset="0"/>
              </a:rPr>
              <a:t>To let someone know where they stand and to address/clarify expectations</a:t>
            </a:r>
          </a:p>
          <a:p>
            <a:pPr lvl="1">
              <a:buClr>
                <a:schemeClr val="accent1"/>
              </a:buClr>
              <a:buSzPct val="85000"/>
              <a:buFont typeface="Wingdings" pitchFamily="2" charset="2"/>
              <a:buChar char="q"/>
            </a:pPr>
            <a:endParaRPr lang="en-US" sz="2000" dirty="0">
              <a:latin typeface="Arial" charset="0"/>
              <a:ea typeface="ＭＳ Ｐゴシック" charset="0"/>
            </a:endParaRPr>
          </a:p>
          <a:p>
            <a:pPr algn="just">
              <a:buSzPct val="125000"/>
              <a:buFont typeface="Wingdings" pitchFamily="2" charset="2"/>
              <a:buChar char="§"/>
            </a:pPr>
            <a:r>
              <a:rPr lang="en-US" dirty="0">
                <a:latin typeface="Arial" charset="0"/>
                <a:ea typeface="ＭＳ Ｐゴシック" charset="0"/>
              </a:rPr>
              <a:t>We are all different in how we respond to feedback and in the types and amount of feedback we wish to receive</a:t>
            </a:r>
          </a:p>
          <a:p>
            <a:pPr algn="just">
              <a:buSzPct val="125000"/>
              <a:buFont typeface="Wingdings" pitchFamily="2" charset="2"/>
              <a:buChar char="§"/>
            </a:pPr>
            <a:r>
              <a:rPr lang="en-US" dirty="0">
                <a:latin typeface="Arial" charset="0"/>
                <a:ea typeface="ＭＳ Ｐゴシック" charset="0"/>
              </a:rPr>
              <a:t>Frustration can happen when we want one type of feedback and get another</a:t>
            </a:r>
          </a:p>
          <a:p>
            <a:pPr>
              <a:buSzPct val="125000"/>
              <a:buFont typeface="Wingdings" pitchFamily="2" charset="2"/>
              <a:buChar char="§"/>
            </a:pPr>
            <a:endParaRPr lang="en-US" dirty="0">
              <a:latin typeface="Arial" charset="0"/>
              <a:ea typeface="ＭＳ Ｐゴシック" charset="0"/>
            </a:endParaRPr>
          </a:p>
          <a:p>
            <a:pPr>
              <a:buClr>
                <a:schemeClr val="accent1"/>
              </a:buClr>
              <a:buSzPct val="85000"/>
              <a:buFont typeface="Wingdings" pitchFamily="2" charset="2"/>
              <a:buChar char="q"/>
            </a:pPr>
            <a:endParaRPr lang="en-US" dirty="0">
              <a:latin typeface="Arial" charset="0"/>
              <a:ea typeface="ＭＳ Ｐゴシック" charset="0"/>
            </a:endParaRPr>
          </a:p>
          <a:p>
            <a:pPr>
              <a:buClr>
                <a:schemeClr val="accent1"/>
              </a:buClr>
              <a:buSzPct val="85000"/>
              <a:buFont typeface="Wingdings" pitchFamily="2" charset="2"/>
              <a:buChar char="q"/>
            </a:pPr>
            <a:endParaRPr lang="en-US" dirty="0">
              <a:latin typeface="Arial" charset="0"/>
              <a:ea typeface="ＭＳ Ｐゴシック" charset="0"/>
            </a:endParaRPr>
          </a:p>
          <a:p>
            <a:pPr marL="457200" lvl="1" indent="0">
              <a:buNone/>
            </a:pPr>
            <a:endParaRPr lang="en-US" dirty="0">
              <a:latin typeface="Arial" charset="0"/>
              <a:ea typeface="ＭＳ Ｐゴシック" charset="0"/>
            </a:endParaRPr>
          </a:p>
          <a:p>
            <a:pPr marL="0" indent="0">
              <a:buNone/>
            </a:pPr>
            <a:endParaRPr lang="en-US" dirty="0">
              <a:latin typeface="Arial" charset="0"/>
              <a:ea typeface="ＭＳ Ｐゴシック" charset="0"/>
            </a:endParaRPr>
          </a:p>
          <a:p>
            <a:endParaRPr lang="en-US" dirty="0">
              <a:latin typeface="Arial" charset="0"/>
              <a:ea typeface="ＭＳ Ｐゴシック" charset="0"/>
            </a:endParaRPr>
          </a:p>
        </p:txBody>
      </p:sp>
    </p:spTree>
    <p:extLst>
      <p:ext uri="{BB962C8B-B14F-4D97-AF65-F5344CB8AC3E}">
        <p14:creationId xmlns:p14="http://schemas.microsoft.com/office/powerpoint/2010/main" val="600729400"/>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55DAB-9985-6541-9D97-E31ADA132E8E}"/>
              </a:ext>
            </a:extLst>
          </p:cNvPr>
          <p:cNvSpPr>
            <a:spLocks noGrp="1"/>
          </p:cNvSpPr>
          <p:nvPr>
            <p:ph type="title"/>
          </p:nvPr>
        </p:nvSpPr>
        <p:spPr/>
        <p:txBody>
          <a:bodyPr/>
          <a:lstStyle/>
          <a:p>
            <a:pPr algn="ctr"/>
            <a:r>
              <a:rPr lang="en-US" dirty="0"/>
              <a:t>What Tends to Get in the Way</a:t>
            </a:r>
          </a:p>
        </p:txBody>
      </p:sp>
      <p:sp>
        <p:nvSpPr>
          <p:cNvPr id="3" name="Content Placeholder 2">
            <a:extLst>
              <a:ext uri="{FF2B5EF4-FFF2-40B4-BE49-F238E27FC236}">
                <a16:creationId xmlns:a16="http://schemas.microsoft.com/office/drawing/2014/main" id="{5C59C44B-EF13-6F49-BC4E-48E159E21C55}"/>
              </a:ext>
            </a:extLst>
          </p:cNvPr>
          <p:cNvSpPr>
            <a:spLocks noGrp="1"/>
          </p:cNvSpPr>
          <p:nvPr>
            <p:ph idx="1"/>
          </p:nvPr>
        </p:nvSpPr>
        <p:spPr/>
        <p:txBody>
          <a:bodyPr/>
          <a:lstStyle/>
          <a:p>
            <a:r>
              <a:rPr lang="en-US" dirty="0"/>
              <a:t>Stress response</a:t>
            </a:r>
          </a:p>
          <a:p>
            <a:pPr lvl="1">
              <a:buSzPct val="85000"/>
              <a:buFont typeface="Wingdings" pitchFamily="2" charset="2"/>
              <a:buChar char="q"/>
            </a:pPr>
            <a:r>
              <a:rPr lang="en-US" sz="2000" dirty="0"/>
              <a:t>When faced with a threat, we tend to react using our flight, fright, freeze response </a:t>
            </a:r>
          </a:p>
          <a:p>
            <a:r>
              <a:rPr lang="en-US" dirty="0"/>
              <a:t>Cognitive distortions </a:t>
            </a:r>
          </a:p>
          <a:p>
            <a:r>
              <a:rPr lang="en-US" dirty="0"/>
              <a:t>Triggers</a:t>
            </a:r>
          </a:p>
          <a:p>
            <a:pPr lvl="1">
              <a:buSzPct val="85000"/>
              <a:buFont typeface="Wingdings" pitchFamily="2" charset="2"/>
              <a:buChar char="q"/>
            </a:pPr>
            <a:r>
              <a:rPr lang="en-US" sz="2000" dirty="0"/>
              <a:t>Truth: someone questions the accuracy of the feedback</a:t>
            </a:r>
          </a:p>
          <a:p>
            <a:pPr lvl="1">
              <a:buSzPct val="85000"/>
              <a:buFont typeface="Wingdings" pitchFamily="2" charset="2"/>
              <a:buChar char="q"/>
            </a:pPr>
            <a:r>
              <a:rPr lang="en-US" sz="2000" dirty="0"/>
              <a:t>Relationship: someone is triggered by the person delivering the feedback or questions their knowledge/expertise</a:t>
            </a:r>
          </a:p>
          <a:p>
            <a:pPr lvl="1">
              <a:buSzPct val="85000"/>
              <a:buFont typeface="Wingdings" pitchFamily="2" charset="2"/>
              <a:buChar char="q"/>
            </a:pPr>
            <a:r>
              <a:rPr lang="en-US" sz="2000" dirty="0"/>
              <a:t>Identity: someone struggles to receive feedback because it challenges their view of self in important ways</a:t>
            </a:r>
          </a:p>
          <a:p>
            <a:pPr lvl="1"/>
            <a:endParaRPr lang="en-US" dirty="0"/>
          </a:p>
        </p:txBody>
      </p:sp>
      <p:sp>
        <p:nvSpPr>
          <p:cNvPr id="4" name="TextBox 3">
            <a:extLst>
              <a:ext uri="{FF2B5EF4-FFF2-40B4-BE49-F238E27FC236}">
                <a16:creationId xmlns:a16="http://schemas.microsoft.com/office/drawing/2014/main" id="{B49808F1-8B76-CB41-A68C-21A5689EFF34}"/>
              </a:ext>
            </a:extLst>
          </p:cNvPr>
          <p:cNvSpPr txBox="1"/>
          <p:nvPr/>
        </p:nvSpPr>
        <p:spPr>
          <a:xfrm>
            <a:off x="685800" y="6248400"/>
            <a:ext cx="8839200" cy="307777"/>
          </a:xfrm>
          <a:prstGeom prst="rect">
            <a:avLst/>
          </a:prstGeom>
          <a:noFill/>
        </p:spPr>
        <p:txBody>
          <a:bodyPr wrap="square" rtlCol="0">
            <a:spAutoFit/>
          </a:bodyPr>
          <a:lstStyle/>
          <a:p>
            <a:pPr algn="l"/>
            <a:r>
              <a:rPr lang="en-US" sz="1400" dirty="0"/>
              <a:t>Thanks for the Feedback: the Science and Art of Receiving Feedback Well; Stone and </a:t>
            </a:r>
            <a:r>
              <a:rPr lang="en-US" sz="1400" dirty="0" err="1"/>
              <a:t>Heen</a:t>
            </a:r>
            <a:endParaRPr lang="en-US" sz="1400" dirty="0"/>
          </a:p>
        </p:txBody>
      </p:sp>
    </p:spTree>
    <p:extLst>
      <p:ext uri="{BB962C8B-B14F-4D97-AF65-F5344CB8AC3E}">
        <p14:creationId xmlns:p14="http://schemas.microsoft.com/office/powerpoint/2010/main" val="3359009768"/>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5" name="Rectangle 5"/>
          <p:cNvSpPr>
            <a:spLocks noGrp="1" noChangeArrowheads="1"/>
          </p:cNvSpPr>
          <p:nvPr>
            <p:ph type="title"/>
          </p:nvPr>
        </p:nvSpPr>
        <p:spPr/>
        <p:txBody>
          <a:bodyPr/>
          <a:lstStyle/>
          <a:p>
            <a:pPr algn="ctr" eaLnBrk="1" hangingPunct="1">
              <a:defRPr/>
            </a:pPr>
            <a:r>
              <a:rPr lang="en-US" sz="3600" dirty="0">
                <a:cs typeface="+mj-cs"/>
              </a:rPr>
              <a:t>Triggers and Hot Buttons</a:t>
            </a:r>
          </a:p>
        </p:txBody>
      </p:sp>
      <p:sp>
        <p:nvSpPr>
          <p:cNvPr id="82946" name="Content Placeholder 1"/>
          <p:cNvSpPr>
            <a:spLocks noGrp="1"/>
          </p:cNvSpPr>
          <p:nvPr>
            <p:ph idx="1"/>
          </p:nvPr>
        </p:nvSpPr>
        <p:spPr/>
        <p:txBody>
          <a:bodyPr/>
          <a:lstStyle/>
          <a:p>
            <a:pPr>
              <a:defRPr/>
            </a:pPr>
            <a:r>
              <a:rPr lang="en-US" dirty="0">
                <a:latin typeface="Arial" charset="0"/>
                <a:ea typeface="ＭＳ Ｐゴシック" charset="0"/>
              </a:rPr>
              <a:t>Events, words, phrases, situations, or a combination of these that cause a negative emotional reaction</a:t>
            </a:r>
          </a:p>
          <a:p>
            <a:pPr>
              <a:defRPr/>
            </a:pPr>
            <a:r>
              <a:rPr lang="en-US" dirty="0">
                <a:latin typeface="Arial" charset="0"/>
                <a:ea typeface="ＭＳ Ｐゴシック" charset="0"/>
              </a:rPr>
              <a:t>Are very individual and conditioned by our life experience</a:t>
            </a:r>
          </a:p>
          <a:p>
            <a:pPr>
              <a:defRPr/>
            </a:pPr>
            <a:r>
              <a:rPr lang="en-US" dirty="0">
                <a:latin typeface="Arial" charset="0"/>
                <a:ea typeface="ＭＳ Ｐゴシック" charset="0"/>
              </a:rPr>
              <a:t>We all need to be aware of our triggers and then take steps to deter the triggers from causing behaviors that undermine our leadership</a:t>
            </a:r>
          </a:p>
          <a:p>
            <a:pPr>
              <a:defRPr/>
            </a:pPr>
            <a:r>
              <a:rPr lang="en-US" dirty="0">
                <a:latin typeface="Arial" charset="0"/>
                <a:ea typeface="ＭＳ Ｐゴシック" charset="0"/>
              </a:rPr>
              <a:t>Knowing what triggers our employees and colleagues can also be helpful</a:t>
            </a:r>
          </a:p>
          <a:p>
            <a:pPr marL="0" indent="0">
              <a:buFont typeface="Wingdings" charset="0"/>
              <a:buNone/>
              <a:defRPr/>
            </a:pPr>
            <a:endParaRPr lang="en-US" dirty="0">
              <a:latin typeface="Arial" charset="0"/>
              <a:ea typeface="ＭＳ Ｐゴシック" charset="0"/>
            </a:endParaRPr>
          </a:p>
        </p:txBody>
      </p:sp>
    </p:spTree>
    <p:extLst>
      <p:ext uri="{BB962C8B-B14F-4D97-AF65-F5344CB8AC3E}">
        <p14:creationId xmlns:p14="http://schemas.microsoft.com/office/powerpoint/2010/main" val="3778053025"/>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 these fit your hot buttons?	</a:t>
            </a:r>
          </a:p>
        </p:txBody>
      </p:sp>
      <p:sp>
        <p:nvSpPr>
          <p:cNvPr id="3" name="Content Placeholder 2"/>
          <p:cNvSpPr>
            <a:spLocks noGrp="1"/>
          </p:cNvSpPr>
          <p:nvPr>
            <p:ph idx="1"/>
          </p:nvPr>
        </p:nvSpPr>
        <p:spPr/>
        <p:txBody>
          <a:bodyPr/>
          <a:lstStyle/>
          <a:p>
            <a:r>
              <a:rPr lang="en-US" dirty="0"/>
              <a:t>Unreliable- missed deadline</a:t>
            </a:r>
          </a:p>
          <a:p>
            <a:r>
              <a:rPr lang="en-US" dirty="0"/>
              <a:t>Over analytical-focus on minor issues/perfectionists</a:t>
            </a:r>
          </a:p>
          <a:p>
            <a:r>
              <a:rPr lang="en-US" dirty="0"/>
              <a:t>Unappreciative- fail to give credit or praise good performance</a:t>
            </a:r>
          </a:p>
          <a:p>
            <a:r>
              <a:rPr lang="en-US" dirty="0"/>
              <a:t>Aloof-isolate themselves or are hard to approach</a:t>
            </a:r>
          </a:p>
          <a:p>
            <a:r>
              <a:rPr lang="en-US" dirty="0"/>
              <a:t>Micro-manage- constantly monitor/check in on progress</a:t>
            </a:r>
          </a:p>
          <a:p>
            <a:r>
              <a:rPr lang="en-US" dirty="0"/>
              <a:t>Self-centered- always correct/ all about them</a:t>
            </a:r>
          </a:p>
          <a:p>
            <a:r>
              <a:rPr lang="en-US" dirty="0"/>
              <a:t>Abrasive- arrogant/sarcastic/demeaning</a:t>
            </a:r>
          </a:p>
          <a:p>
            <a:r>
              <a:rPr lang="en-US" dirty="0"/>
              <a:t>Untrustworthy- exploit others/cannot be trusted</a:t>
            </a:r>
          </a:p>
          <a:p>
            <a:r>
              <a:rPr lang="en-US" dirty="0"/>
              <a:t>Hostile- lose temper/yell/anger</a:t>
            </a:r>
          </a:p>
        </p:txBody>
      </p:sp>
      <p:sp>
        <p:nvSpPr>
          <p:cNvPr id="4" name="TextBox 3"/>
          <p:cNvSpPr txBox="1"/>
          <p:nvPr/>
        </p:nvSpPr>
        <p:spPr>
          <a:xfrm>
            <a:off x="5426672" y="6553200"/>
            <a:ext cx="3352200" cy="369332"/>
          </a:xfrm>
          <a:prstGeom prst="rect">
            <a:avLst/>
          </a:prstGeom>
          <a:noFill/>
        </p:spPr>
        <p:txBody>
          <a:bodyPr wrap="none" rtlCol="0">
            <a:spAutoFit/>
          </a:bodyPr>
          <a:lstStyle/>
          <a:p>
            <a:r>
              <a:rPr lang="en-US" dirty="0"/>
              <a:t>From Conflict Dynamics Profile</a:t>
            </a:r>
          </a:p>
        </p:txBody>
      </p:sp>
    </p:spTree>
    <p:extLst>
      <p:ext uri="{BB962C8B-B14F-4D97-AF65-F5344CB8AC3E}">
        <p14:creationId xmlns:p14="http://schemas.microsoft.com/office/powerpoint/2010/main" val="31499226"/>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What did the manager do right?</a:t>
            </a:r>
          </a:p>
          <a:p>
            <a:r>
              <a:rPr lang="en-US" dirty="0"/>
              <a:t>What did the manager do wrong?</a:t>
            </a:r>
          </a:p>
          <a:p>
            <a:r>
              <a:rPr lang="en-US" dirty="0"/>
              <a:t>What variables/factors might have impacted the outcome?</a:t>
            </a:r>
          </a:p>
          <a:p>
            <a:r>
              <a:rPr lang="en-US" dirty="0"/>
              <a:t>What lesson should the manager have learned?</a:t>
            </a:r>
          </a:p>
        </p:txBody>
      </p:sp>
    </p:spTree>
    <p:extLst>
      <p:ext uri="{BB962C8B-B14F-4D97-AF65-F5344CB8AC3E}">
        <p14:creationId xmlns:p14="http://schemas.microsoft.com/office/powerpoint/2010/main" val="1453960138"/>
      </p:ext>
    </p:extLst>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762000"/>
            <a:ext cx="8229600" cy="990600"/>
          </a:xfrm>
        </p:spPr>
        <p:txBody>
          <a:bodyPr/>
          <a:lstStyle/>
          <a:p>
            <a:pPr algn="ctr"/>
            <a:r>
              <a:rPr lang="en-US" dirty="0"/>
              <a:t>Think about a time</a:t>
            </a:r>
          </a:p>
        </p:txBody>
      </p:sp>
      <p:sp>
        <p:nvSpPr>
          <p:cNvPr id="6" name="Content Placeholder 5"/>
          <p:cNvSpPr>
            <a:spLocks noGrp="1"/>
          </p:cNvSpPr>
          <p:nvPr>
            <p:ph idx="1"/>
          </p:nvPr>
        </p:nvSpPr>
        <p:spPr>
          <a:xfrm>
            <a:off x="381000" y="1447800"/>
            <a:ext cx="8229600" cy="3886200"/>
          </a:xfrm>
        </p:spPr>
        <p:txBody>
          <a:bodyPr/>
          <a:lstStyle/>
          <a:p>
            <a:r>
              <a:rPr lang="en-US" dirty="0"/>
              <a:t>When your hot button was pushed</a:t>
            </a:r>
          </a:p>
          <a:p>
            <a:pPr lvl="1"/>
            <a:r>
              <a:rPr lang="en-US" dirty="0"/>
              <a:t>What was the situation</a:t>
            </a:r>
          </a:p>
          <a:p>
            <a:pPr lvl="1"/>
            <a:r>
              <a:rPr lang="en-US" dirty="0"/>
              <a:t>Who was involved</a:t>
            </a:r>
          </a:p>
          <a:p>
            <a:pPr lvl="1"/>
            <a:r>
              <a:rPr lang="en-US" dirty="0"/>
              <a:t>What was the hot button</a:t>
            </a:r>
          </a:p>
          <a:p>
            <a:pPr lvl="1"/>
            <a:r>
              <a:rPr lang="en-US" dirty="0"/>
              <a:t>What conflict style were you in</a:t>
            </a:r>
          </a:p>
          <a:p>
            <a:pPr lvl="1"/>
            <a:r>
              <a:rPr lang="en-US" dirty="0"/>
              <a:t>What conflict style was the other person in</a:t>
            </a:r>
          </a:p>
          <a:p>
            <a:pPr>
              <a:buNone/>
            </a:pPr>
            <a:endParaRPr lang="en-US" dirty="0"/>
          </a:p>
          <a:p>
            <a:r>
              <a:rPr lang="en-US" dirty="0"/>
              <a:t>How do you act—what is your stress response?</a:t>
            </a:r>
          </a:p>
          <a:p>
            <a:r>
              <a:rPr lang="en-US" dirty="0"/>
              <a:t>How does your default stress response impact others?</a:t>
            </a:r>
          </a:p>
          <a:p>
            <a:r>
              <a:rPr lang="en-US" dirty="0"/>
              <a:t>How does/would this limit your effectiveness as a manager?</a:t>
            </a:r>
          </a:p>
          <a:p>
            <a:r>
              <a:rPr lang="en-US" dirty="0"/>
              <a:t>What could you do differently?</a:t>
            </a:r>
          </a:p>
          <a:p>
            <a:endParaRPr lang="en-US" dirty="0"/>
          </a:p>
        </p:txBody>
      </p:sp>
      <p:pic>
        <p:nvPicPr>
          <p:cNvPr id="2" name="Picture 1">
            <a:extLst>
              <a:ext uri="{FF2B5EF4-FFF2-40B4-BE49-F238E27FC236}">
                <a16:creationId xmlns:a16="http://schemas.microsoft.com/office/drawing/2014/main" id="{AF4D6B01-08CE-4A56-9054-D037C88DB367}"/>
              </a:ext>
            </a:extLst>
          </p:cNvPr>
          <p:cNvPicPr>
            <a:picLocks noChangeAspect="1"/>
          </p:cNvPicPr>
          <p:nvPr/>
        </p:nvPicPr>
        <p:blipFill>
          <a:blip r:embed="rId3"/>
          <a:stretch>
            <a:fillRect/>
          </a:stretch>
        </p:blipFill>
        <p:spPr>
          <a:xfrm>
            <a:off x="6619875" y="1366837"/>
            <a:ext cx="2143125" cy="2143125"/>
          </a:xfrm>
          <a:prstGeom prst="rect">
            <a:avLst/>
          </a:prstGeom>
        </p:spPr>
      </p:pic>
    </p:spTree>
    <p:extLst>
      <p:ext uri="{BB962C8B-B14F-4D97-AF65-F5344CB8AC3E}">
        <p14:creationId xmlns:p14="http://schemas.microsoft.com/office/powerpoint/2010/main" val="1426121885"/>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304800" y="838200"/>
            <a:ext cx="8229600" cy="3886200"/>
          </a:xfrm>
        </p:spPr>
        <p:txBody>
          <a:bodyPr/>
          <a:lstStyle/>
          <a:p>
            <a:r>
              <a:rPr lang="en-US" sz="1600" b="1" dirty="0"/>
              <a:t>Person who will receive feedback does a self-assessment (of the task or period of work):</a:t>
            </a:r>
            <a:endParaRPr lang="en-US" sz="1600" dirty="0"/>
          </a:p>
          <a:p>
            <a:r>
              <a:rPr lang="en-US" sz="1600" dirty="0"/>
              <a:t>What 3 things would you say worked out best?</a:t>
            </a:r>
          </a:p>
          <a:p>
            <a:r>
              <a:rPr lang="en-US" sz="1600" dirty="0"/>
              <a:t>What 3 things worked least well?</a:t>
            </a:r>
          </a:p>
          <a:p>
            <a:r>
              <a:rPr lang="en-US" sz="1600" b="1" dirty="0"/>
              <a:t>Manager provides feedback (may be the same as self-assessment or different):</a:t>
            </a:r>
            <a:endParaRPr lang="en-US" sz="1600" dirty="0"/>
          </a:p>
          <a:p>
            <a:r>
              <a:rPr lang="en-US" sz="1600" dirty="0"/>
              <a:t>Here are the 3 things I would say worked out best. </a:t>
            </a:r>
          </a:p>
          <a:p>
            <a:r>
              <a:rPr lang="en-US" sz="1600" dirty="0"/>
              <a:t>Here are the 3 things that worked least well.</a:t>
            </a:r>
          </a:p>
          <a:p>
            <a:r>
              <a:rPr lang="en-US" sz="1600" b="1" dirty="0"/>
              <a:t>Find out the Effect of the Feedback:</a:t>
            </a:r>
            <a:endParaRPr lang="en-US" sz="1600" dirty="0"/>
          </a:p>
          <a:p>
            <a:r>
              <a:rPr lang="en-US" sz="1600" dirty="0"/>
              <a:t>How does this feedback compare with your own perception?</a:t>
            </a:r>
          </a:p>
          <a:p>
            <a:r>
              <a:rPr lang="en-US" sz="1600" dirty="0"/>
              <a:t>Tell me your interpretation of my feedback to you.</a:t>
            </a:r>
          </a:p>
          <a:p>
            <a:r>
              <a:rPr lang="en-US" sz="1600" b="1" dirty="0"/>
              <a:t>What are We Learning:</a:t>
            </a:r>
            <a:endParaRPr lang="en-US" sz="1600" dirty="0"/>
          </a:p>
          <a:p>
            <a:r>
              <a:rPr lang="en-US" sz="1600" dirty="0"/>
              <a:t>What would have happened if _________? What would have been a better outcome?</a:t>
            </a:r>
          </a:p>
          <a:p>
            <a:r>
              <a:rPr lang="en-US" sz="1600" dirty="0"/>
              <a:t>What help did you need? What help did you solicit? When did you first see you needed help?</a:t>
            </a:r>
          </a:p>
          <a:p>
            <a:r>
              <a:rPr lang="en-US" sz="1600" dirty="0"/>
              <a:t>What kept you from getting the help you needed?</a:t>
            </a:r>
          </a:p>
          <a:p>
            <a:r>
              <a:rPr lang="en-US" sz="1600" dirty="0"/>
              <a:t>What could I (manager) have done differently?</a:t>
            </a:r>
          </a:p>
          <a:p>
            <a:r>
              <a:rPr lang="en-US" sz="1600" b="1" dirty="0"/>
              <a:t>What Can You Learn Going Forward:</a:t>
            </a:r>
            <a:endParaRPr lang="en-US" sz="1600" dirty="0"/>
          </a:p>
          <a:p>
            <a:r>
              <a:rPr lang="en-US" sz="1600" dirty="0"/>
              <a:t>If you could plan this all over, what would your plan be?</a:t>
            </a:r>
          </a:p>
          <a:p>
            <a:r>
              <a:rPr lang="en-US" sz="1600" dirty="0"/>
              <a:t>If you could do the thing all over, what would you do differently?</a:t>
            </a:r>
          </a:p>
          <a:p>
            <a:r>
              <a:rPr lang="en-US" sz="1200" dirty="0"/>
              <a:t>Joanne </a:t>
            </a:r>
            <a:r>
              <a:rPr lang="en-US" sz="1200" dirty="0" err="1"/>
              <a:t>Kamens</a:t>
            </a:r>
            <a:r>
              <a:rPr lang="en-US" sz="1200" dirty="0"/>
              <a:t>: http://blog.addgene.org/management-for-scientists-giving-feedback</a:t>
            </a:r>
          </a:p>
        </p:txBody>
      </p:sp>
    </p:spTree>
    <p:extLst>
      <p:ext uri="{BB962C8B-B14F-4D97-AF65-F5344CB8AC3E}">
        <p14:creationId xmlns:p14="http://schemas.microsoft.com/office/powerpoint/2010/main" val="3378020433"/>
      </p:ext>
    </p:extLst>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le 1"/>
          <p:cNvSpPr>
            <a:spLocks noGrp="1"/>
          </p:cNvSpPr>
          <p:nvPr>
            <p:ph type="title"/>
          </p:nvPr>
        </p:nvSpPr>
        <p:spPr>
          <a:xfrm>
            <a:off x="457200" y="914400"/>
            <a:ext cx="8229600" cy="990600"/>
          </a:xfrm>
        </p:spPr>
        <p:txBody>
          <a:bodyPr/>
          <a:lstStyle/>
          <a:p>
            <a:r>
              <a:rPr lang="en-US" sz="3200"/>
              <a:t>Constructive and Destructive Approaches</a:t>
            </a:r>
          </a:p>
        </p:txBody>
      </p:sp>
      <p:sp>
        <p:nvSpPr>
          <p:cNvPr id="53250" name="Content Placeholder 2"/>
          <p:cNvSpPr>
            <a:spLocks noGrp="1"/>
          </p:cNvSpPr>
          <p:nvPr>
            <p:ph sz="half" idx="1"/>
          </p:nvPr>
        </p:nvSpPr>
        <p:spPr>
          <a:xfrm>
            <a:off x="228600" y="1828800"/>
            <a:ext cx="4267200" cy="4495800"/>
          </a:xfrm>
          <a:ln>
            <a:solidFill>
              <a:schemeClr val="tx1"/>
            </a:solidFill>
          </a:ln>
        </p:spPr>
        <p:txBody>
          <a:bodyPr/>
          <a:lstStyle/>
          <a:p>
            <a:pPr marL="0" indent="0" algn="ctr">
              <a:spcBef>
                <a:spcPts val="600"/>
              </a:spcBef>
              <a:buFont typeface="Wingdings" pitchFamily="2" charset="2"/>
              <a:buNone/>
            </a:pPr>
            <a:r>
              <a:rPr lang="en-US" b="1"/>
              <a:t>Constructive</a:t>
            </a:r>
          </a:p>
          <a:p>
            <a:pPr marL="0" indent="0">
              <a:spcBef>
                <a:spcPts val="600"/>
              </a:spcBef>
              <a:buSzPct val="125000"/>
              <a:buFont typeface="Wingdings" pitchFamily="2" charset="2"/>
              <a:buChar char="§"/>
            </a:pPr>
            <a:r>
              <a:rPr lang="en-US" sz="2000"/>
              <a:t>Calm and respectful language</a:t>
            </a:r>
          </a:p>
          <a:p>
            <a:pPr marL="0" indent="0">
              <a:spcBef>
                <a:spcPts val="600"/>
              </a:spcBef>
              <a:buSzPct val="125000"/>
              <a:buFont typeface="Wingdings" pitchFamily="2" charset="2"/>
              <a:buChar char="§"/>
            </a:pPr>
            <a:r>
              <a:rPr lang="en-US" sz="2000"/>
              <a:t>Appropriate body language (tuning-in)</a:t>
            </a:r>
          </a:p>
          <a:p>
            <a:pPr marL="0" indent="0">
              <a:spcBef>
                <a:spcPts val="600"/>
              </a:spcBef>
              <a:buSzPct val="125000"/>
              <a:buFont typeface="Wingdings" pitchFamily="2" charset="2"/>
              <a:buChar char="§"/>
            </a:pPr>
            <a:r>
              <a:rPr lang="en-US" sz="2000"/>
              <a:t>Acknowledging emotions</a:t>
            </a:r>
          </a:p>
          <a:p>
            <a:pPr marL="0" indent="0">
              <a:spcBef>
                <a:spcPts val="600"/>
              </a:spcBef>
              <a:buSzPct val="125000"/>
              <a:buFont typeface="Wingdings" pitchFamily="2" charset="2"/>
              <a:buChar char="§"/>
            </a:pPr>
            <a:r>
              <a:rPr lang="en-US" sz="2000"/>
              <a:t>Allowing others to speak</a:t>
            </a:r>
          </a:p>
          <a:p>
            <a:pPr marL="0" indent="0">
              <a:spcBef>
                <a:spcPts val="600"/>
              </a:spcBef>
              <a:buSzPct val="125000"/>
              <a:buFont typeface="Wingdings" pitchFamily="2" charset="2"/>
              <a:buChar char="§"/>
            </a:pPr>
            <a:r>
              <a:rPr lang="en-US" sz="2000"/>
              <a:t>Using paraphrasing to ensure you understand</a:t>
            </a:r>
          </a:p>
          <a:p>
            <a:pPr marL="0" indent="0">
              <a:spcBef>
                <a:spcPts val="600"/>
              </a:spcBef>
              <a:buSzPct val="125000"/>
              <a:buFont typeface="Wingdings" pitchFamily="2" charset="2"/>
              <a:buChar char="§"/>
            </a:pPr>
            <a:r>
              <a:rPr lang="en-US" sz="2000"/>
              <a:t>Asking helpful questions</a:t>
            </a:r>
          </a:p>
          <a:p>
            <a:pPr marL="0" indent="0">
              <a:spcBef>
                <a:spcPts val="600"/>
              </a:spcBef>
              <a:buSzPct val="125000"/>
              <a:buFont typeface="Wingdings" pitchFamily="2" charset="2"/>
              <a:buChar char="§"/>
            </a:pPr>
            <a:r>
              <a:rPr lang="en-US" sz="2000"/>
              <a:t>Delaying responses if you are angry or upset </a:t>
            </a:r>
          </a:p>
          <a:p>
            <a:pPr marL="0" indent="0">
              <a:spcBef>
                <a:spcPts val="600"/>
              </a:spcBef>
              <a:buSzPct val="125000"/>
              <a:buFont typeface="Wingdings" pitchFamily="2" charset="2"/>
              <a:buChar char="§"/>
            </a:pPr>
            <a:endParaRPr lang="en-US" sz="2000"/>
          </a:p>
          <a:p>
            <a:pPr marL="0" indent="0">
              <a:spcBef>
                <a:spcPts val="600"/>
              </a:spcBef>
              <a:buFont typeface="Wingdings" pitchFamily="2" charset="2"/>
              <a:buNone/>
            </a:pPr>
            <a:endParaRPr lang="en-US" sz="2000"/>
          </a:p>
          <a:p>
            <a:pPr marL="0" indent="0">
              <a:spcBef>
                <a:spcPts val="600"/>
              </a:spcBef>
              <a:buFont typeface="Wingdings" pitchFamily="2" charset="2"/>
              <a:buNone/>
            </a:pPr>
            <a:endParaRPr lang="en-US" sz="2000" b="1"/>
          </a:p>
        </p:txBody>
      </p:sp>
      <p:sp>
        <p:nvSpPr>
          <p:cNvPr id="53251" name="Content Placeholder 3"/>
          <p:cNvSpPr>
            <a:spLocks noGrp="1"/>
          </p:cNvSpPr>
          <p:nvPr>
            <p:ph sz="half" idx="2"/>
          </p:nvPr>
        </p:nvSpPr>
        <p:spPr>
          <a:xfrm>
            <a:off x="4648200" y="1828800"/>
            <a:ext cx="4267200" cy="4495800"/>
          </a:xfrm>
          <a:ln>
            <a:solidFill>
              <a:schemeClr val="tx1"/>
            </a:solidFill>
          </a:ln>
        </p:spPr>
        <p:txBody>
          <a:bodyPr/>
          <a:lstStyle/>
          <a:p>
            <a:pPr marL="0" indent="0" algn="ctr">
              <a:spcBef>
                <a:spcPts val="600"/>
              </a:spcBef>
              <a:buFont typeface="Wingdings" pitchFamily="2" charset="2"/>
              <a:buNone/>
            </a:pPr>
            <a:r>
              <a:rPr lang="en-US" b="1"/>
              <a:t>Destructive</a:t>
            </a:r>
          </a:p>
          <a:p>
            <a:pPr marL="0" indent="0">
              <a:spcBef>
                <a:spcPts val="600"/>
              </a:spcBef>
              <a:buSzPct val="125000"/>
              <a:buFont typeface="Wingdings" pitchFamily="2" charset="2"/>
              <a:buChar char="§"/>
            </a:pPr>
            <a:r>
              <a:rPr lang="en-US" sz="2000"/>
              <a:t>Yelling and threatening</a:t>
            </a:r>
          </a:p>
          <a:p>
            <a:pPr marL="0" indent="0">
              <a:spcBef>
                <a:spcPts val="600"/>
              </a:spcBef>
              <a:buSzPct val="125000"/>
              <a:buFont typeface="Wingdings" pitchFamily="2" charset="2"/>
              <a:buChar char="§"/>
            </a:pPr>
            <a:r>
              <a:rPr lang="en-US" sz="2000"/>
              <a:t>Using threatening body language</a:t>
            </a:r>
          </a:p>
          <a:p>
            <a:pPr marL="0" indent="0">
              <a:spcBef>
                <a:spcPts val="600"/>
              </a:spcBef>
              <a:buSzPct val="125000"/>
              <a:buFont typeface="Wingdings" pitchFamily="2" charset="2"/>
              <a:buChar char="§"/>
            </a:pPr>
            <a:r>
              <a:rPr lang="en-US" sz="2000"/>
              <a:t>Talking over others</a:t>
            </a:r>
          </a:p>
          <a:p>
            <a:pPr marL="0" indent="0">
              <a:spcBef>
                <a:spcPts val="600"/>
              </a:spcBef>
              <a:buSzPct val="125000"/>
              <a:buFont typeface="Wingdings" pitchFamily="2" charset="2"/>
              <a:buChar char="§"/>
            </a:pPr>
            <a:r>
              <a:rPr lang="en-US" sz="2000"/>
              <a:t>Being sarcastic</a:t>
            </a:r>
          </a:p>
          <a:p>
            <a:pPr marL="0" indent="0">
              <a:spcBef>
                <a:spcPts val="600"/>
              </a:spcBef>
              <a:buSzPct val="125000"/>
              <a:buFont typeface="Wingdings" pitchFamily="2" charset="2"/>
              <a:buChar char="§"/>
            </a:pPr>
            <a:r>
              <a:rPr lang="en-US" sz="2000"/>
              <a:t>Demeaning others (or the process)</a:t>
            </a:r>
          </a:p>
          <a:p>
            <a:pPr marL="0" indent="0">
              <a:spcBef>
                <a:spcPts val="600"/>
              </a:spcBef>
              <a:buSzPct val="125000"/>
              <a:buFont typeface="Wingdings" pitchFamily="2" charset="2"/>
              <a:buChar char="§"/>
            </a:pPr>
            <a:r>
              <a:rPr lang="en-US" sz="2000"/>
              <a:t>Dominating the airwaves</a:t>
            </a:r>
          </a:p>
          <a:p>
            <a:pPr marL="0" indent="0">
              <a:spcBef>
                <a:spcPts val="600"/>
              </a:spcBef>
              <a:buSzPct val="125000"/>
              <a:buFont typeface="Wingdings" pitchFamily="2" charset="2"/>
              <a:buChar char="§"/>
            </a:pPr>
            <a:r>
              <a:rPr lang="en-US" sz="2000"/>
              <a:t>Saying one thing and meaning another</a:t>
            </a:r>
          </a:p>
          <a:p>
            <a:pPr marL="0" indent="0">
              <a:spcBef>
                <a:spcPts val="600"/>
              </a:spcBef>
              <a:buSzPct val="125000"/>
              <a:buFont typeface="Wingdings" pitchFamily="2" charset="2"/>
              <a:buChar char="§"/>
            </a:pPr>
            <a:endParaRPr lang="en-US" sz="2000"/>
          </a:p>
          <a:p>
            <a:pPr marL="0" indent="0">
              <a:spcBef>
                <a:spcPts val="600"/>
              </a:spcBef>
              <a:buFont typeface="Wingdings" pitchFamily="2" charset="2"/>
              <a:buNone/>
            </a:pPr>
            <a:endParaRPr lang="en-US" sz="2000"/>
          </a:p>
          <a:p>
            <a:pPr marL="0" indent="0">
              <a:spcBef>
                <a:spcPts val="600"/>
              </a:spcBef>
              <a:buFont typeface="Wingdings" pitchFamily="2" charset="2"/>
              <a:buNone/>
            </a:pPr>
            <a:endParaRPr lang="en-US" sz="2000"/>
          </a:p>
          <a:p>
            <a:pPr marL="0" indent="0">
              <a:spcBef>
                <a:spcPts val="600"/>
              </a:spcBef>
              <a:buFont typeface="Wingdings" pitchFamily="2" charset="2"/>
              <a:buNone/>
            </a:pPr>
            <a:endParaRPr lang="en-US" sz="2000"/>
          </a:p>
          <a:p>
            <a:pPr marL="0" indent="0">
              <a:spcBef>
                <a:spcPts val="600"/>
              </a:spcBef>
              <a:buFont typeface="Wingdings" pitchFamily="2" charset="2"/>
              <a:buNone/>
            </a:pPr>
            <a:endParaRPr lang="en-US" sz="2000"/>
          </a:p>
          <a:p>
            <a:pPr marL="0" indent="0" algn="ctr">
              <a:spcBef>
                <a:spcPts val="600"/>
              </a:spcBef>
              <a:buSzPct val="125000"/>
              <a:buFont typeface="Wingdings" pitchFamily="2" charset="2"/>
              <a:buChar char="§"/>
            </a:pPr>
            <a:endParaRPr lang="en-US" b="1"/>
          </a:p>
          <a:p>
            <a:pPr lvl="1">
              <a:spcBef>
                <a:spcPct val="50000"/>
              </a:spcBef>
              <a:buSzPct val="125000"/>
              <a:buFont typeface="Wingdings" pitchFamily="2" charset="2"/>
              <a:buChar char="§"/>
            </a:pPr>
            <a:endParaRPr lang="en-US"/>
          </a:p>
        </p:txBody>
      </p:sp>
    </p:spTree>
    <p:extLst>
      <p:ext uri="{BB962C8B-B14F-4D97-AF65-F5344CB8AC3E}">
        <p14:creationId xmlns:p14="http://schemas.microsoft.com/office/powerpoint/2010/main" val="3782176319"/>
      </p:ext>
    </p:extLst>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Reframe</a:t>
            </a:r>
          </a:p>
        </p:txBody>
      </p:sp>
      <p:sp>
        <p:nvSpPr>
          <p:cNvPr id="3" name="Content Placeholder 2"/>
          <p:cNvSpPr>
            <a:spLocks noGrp="1"/>
          </p:cNvSpPr>
          <p:nvPr>
            <p:ph idx="1"/>
          </p:nvPr>
        </p:nvSpPr>
        <p:spPr/>
        <p:txBody>
          <a:bodyPr/>
          <a:lstStyle/>
          <a:p>
            <a:r>
              <a:rPr lang="en-US" dirty="0"/>
              <a:t>Change the way you see a situation</a:t>
            </a:r>
          </a:p>
          <a:p>
            <a:endParaRPr lang="en-US" dirty="0"/>
          </a:p>
          <a:p>
            <a:r>
              <a:rPr lang="en-US" dirty="0"/>
              <a:t>Recognize</a:t>
            </a:r>
          </a:p>
          <a:p>
            <a:pPr lvl="1"/>
            <a:r>
              <a:rPr lang="en-US" dirty="0"/>
              <a:t>Hot buttons, stress response</a:t>
            </a:r>
          </a:p>
          <a:p>
            <a:r>
              <a:rPr lang="en-US" dirty="0"/>
              <a:t>Reframe</a:t>
            </a:r>
          </a:p>
          <a:p>
            <a:pPr lvl="1"/>
            <a:r>
              <a:rPr lang="en-US" dirty="0"/>
              <a:t>Separate facts from narrative</a:t>
            </a:r>
          </a:p>
          <a:p>
            <a:r>
              <a:rPr lang="en-US" dirty="0"/>
              <a:t>Reflect</a:t>
            </a:r>
          </a:p>
          <a:p>
            <a:pPr lvl="1"/>
            <a:r>
              <a:rPr lang="en-US" dirty="0"/>
              <a:t>Did that work? Were you more satisfied?</a:t>
            </a:r>
          </a:p>
        </p:txBody>
      </p:sp>
    </p:spTree>
    <p:extLst>
      <p:ext uri="{BB962C8B-B14F-4D97-AF65-F5344CB8AC3E}">
        <p14:creationId xmlns:p14="http://schemas.microsoft.com/office/powerpoint/2010/main" val="4622459"/>
      </p:ext>
    </p:extLst>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685800"/>
            <a:ext cx="8229600" cy="990600"/>
          </a:xfrm>
        </p:spPr>
        <p:txBody>
          <a:bodyPr/>
          <a:lstStyle/>
          <a:p>
            <a:pPr algn="ctr"/>
            <a:r>
              <a:rPr lang="en-US" dirty="0"/>
              <a:t>Active Responses</a:t>
            </a:r>
          </a:p>
        </p:txBody>
      </p:sp>
      <p:sp>
        <p:nvSpPr>
          <p:cNvPr id="3" name="Content Placeholder 2"/>
          <p:cNvSpPr>
            <a:spLocks noGrp="1"/>
          </p:cNvSpPr>
          <p:nvPr>
            <p:ph idx="1"/>
          </p:nvPr>
        </p:nvSpPr>
        <p:spPr>
          <a:xfrm>
            <a:off x="381000" y="1493837"/>
            <a:ext cx="8229600" cy="4525963"/>
          </a:xfrm>
        </p:spPr>
        <p:txBody>
          <a:bodyPr/>
          <a:lstStyle/>
          <a:p>
            <a:r>
              <a:rPr lang="en-US" dirty="0"/>
              <a:t>Perspective taking</a:t>
            </a:r>
          </a:p>
          <a:p>
            <a:pPr lvl="1"/>
            <a:r>
              <a:rPr lang="en-US" dirty="0"/>
              <a:t>Work to understand the other person’s view and to examine the weaknesses of your own position</a:t>
            </a:r>
          </a:p>
          <a:p>
            <a:r>
              <a:rPr lang="en-US" dirty="0"/>
              <a:t>Creating Solutions</a:t>
            </a:r>
          </a:p>
          <a:p>
            <a:pPr lvl="1"/>
            <a:r>
              <a:rPr lang="en-US" dirty="0"/>
              <a:t>Come up with solutions together</a:t>
            </a:r>
          </a:p>
          <a:p>
            <a:r>
              <a:rPr lang="en-US" dirty="0"/>
              <a:t>Expressing Emotions</a:t>
            </a:r>
          </a:p>
          <a:p>
            <a:pPr lvl="1"/>
            <a:r>
              <a:rPr lang="en-US" dirty="0"/>
              <a:t>Explain how you feel and why</a:t>
            </a:r>
          </a:p>
          <a:p>
            <a:r>
              <a:rPr lang="en-US" dirty="0"/>
              <a:t>Reaching out</a:t>
            </a:r>
          </a:p>
          <a:p>
            <a:pPr lvl="1"/>
            <a:r>
              <a:rPr lang="en-US" dirty="0"/>
              <a:t>Follow up, admit responsibility and make amends</a:t>
            </a:r>
          </a:p>
          <a:p>
            <a:endParaRPr lang="en-US" dirty="0"/>
          </a:p>
        </p:txBody>
      </p:sp>
    </p:spTree>
    <p:extLst>
      <p:ext uri="{BB962C8B-B14F-4D97-AF65-F5344CB8AC3E}">
        <p14:creationId xmlns:p14="http://schemas.microsoft.com/office/powerpoint/2010/main" val="1657158022"/>
      </p:ext>
    </p:extLst>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Passive Responses</a:t>
            </a:r>
          </a:p>
        </p:txBody>
      </p:sp>
      <p:sp>
        <p:nvSpPr>
          <p:cNvPr id="3" name="Content Placeholder 2"/>
          <p:cNvSpPr>
            <a:spLocks noGrp="1"/>
          </p:cNvSpPr>
          <p:nvPr>
            <p:ph idx="1"/>
          </p:nvPr>
        </p:nvSpPr>
        <p:spPr/>
        <p:txBody>
          <a:bodyPr/>
          <a:lstStyle/>
          <a:p>
            <a:r>
              <a:rPr lang="en-US" dirty="0"/>
              <a:t>Reflective Thinking</a:t>
            </a:r>
          </a:p>
          <a:p>
            <a:pPr lvl="1"/>
            <a:r>
              <a:rPr lang="en-US" dirty="0"/>
              <a:t>Carefully review alternative reactions and their pros and cons</a:t>
            </a:r>
          </a:p>
          <a:p>
            <a:r>
              <a:rPr lang="en-US" dirty="0"/>
              <a:t>Delay Responding</a:t>
            </a:r>
          </a:p>
          <a:p>
            <a:pPr lvl="1"/>
            <a:r>
              <a:rPr lang="en-US" dirty="0"/>
              <a:t>Call a time-out when tensions or emotions interfere with problem solving</a:t>
            </a:r>
          </a:p>
          <a:p>
            <a:r>
              <a:rPr lang="en-US" dirty="0"/>
              <a:t>Adapting</a:t>
            </a:r>
          </a:p>
          <a:p>
            <a:pPr lvl="1"/>
            <a:r>
              <a:rPr lang="en-US" dirty="0"/>
              <a:t>Focus forward and adapt/accept</a:t>
            </a:r>
          </a:p>
          <a:p>
            <a:pPr lvl="1"/>
            <a:endParaRPr lang="en-US" dirty="0"/>
          </a:p>
        </p:txBody>
      </p:sp>
    </p:spTree>
    <p:extLst>
      <p:ext uri="{BB962C8B-B14F-4D97-AF65-F5344CB8AC3E}">
        <p14:creationId xmlns:p14="http://schemas.microsoft.com/office/powerpoint/2010/main" val="981814517"/>
      </p:ext>
    </p:extLst>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Work thru scenarios</a:t>
            </a:r>
          </a:p>
        </p:txBody>
      </p:sp>
      <p:pic>
        <p:nvPicPr>
          <p:cNvPr id="5" name="Content Placeholder 4"/>
          <p:cNvPicPr>
            <a:picLocks noGrp="1" noChangeAspect="1"/>
          </p:cNvPicPr>
          <p:nvPr>
            <p:ph sz="half" idx="1"/>
          </p:nvPr>
        </p:nvPicPr>
        <p:blipFill>
          <a:blip r:embed="rId2"/>
          <a:stretch>
            <a:fillRect/>
          </a:stretch>
        </p:blipFill>
        <p:spPr>
          <a:xfrm>
            <a:off x="5287338" y="2590800"/>
            <a:ext cx="2857500" cy="2647950"/>
          </a:xfrm>
          <a:prstGeom prst="rect">
            <a:avLst/>
          </a:prstGeom>
        </p:spPr>
      </p:pic>
      <p:pic>
        <p:nvPicPr>
          <p:cNvPr id="3" name="Picture 2">
            <a:extLst>
              <a:ext uri="{FF2B5EF4-FFF2-40B4-BE49-F238E27FC236}">
                <a16:creationId xmlns:a16="http://schemas.microsoft.com/office/drawing/2014/main" id="{A4578126-411E-4E84-A19B-CB1E03525E00}"/>
              </a:ext>
            </a:extLst>
          </p:cNvPr>
          <p:cNvPicPr>
            <a:picLocks noChangeAspect="1"/>
          </p:cNvPicPr>
          <p:nvPr/>
        </p:nvPicPr>
        <p:blipFill>
          <a:blip r:embed="rId3"/>
          <a:stretch>
            <a:fillRect/>
          </a:stretch>
        </p:blipFill>
        <p:spPr>
          <a:xfrm>
            <a:off x="1447800" y="2971800"/>
            <a:ext cx="2143125" cy="2143125"/>
          </a:xfrm>
          <a:prstGeom prst="rect">
            <a:avLst/>
          </a:prstGeom>
        </p:spPr>
      </p:pic>
    </p:spTree>
    <p:extLst>
      <p:ext uri="{BB962C8B-B14F-4D97-AF65-F5344CB8AC3E}">
        <p14:creationId xmlns:p14="http://schemas.microsoft.com/office/powerpoint/2010/main" val="2456906482"/>
      </p:ext>
    </p:extLst>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Feedback flip	</a:t>
            </a:r>
          </a:p>
        </p:txBody>
      </p:sp>
      <p:sp>
        <p:nvSpPr>
          <p:cNvPr id="3" name="Content Placeholder 2"/>
          <p:cNvSpPr>
            <a:spLocks noGrp="1"/>
          </p:cNvSpPr>
          <p:nvPr>
            <p:ph idx="1"/>
          </p:nvPr>
        </p:nvSpPr>
        <p:spPr/>
        <p:txBody>
          <a:bodyPr/>
          <a:lstStyle/>
          <a:p>
            <a:r>
              <a:rPr lang="en-US" dirty="0"/>
              <a:t>How can you encourage your staff to give you feedback on how you are doing?</a:t>
            </a:r>
          </a:p>
          <a:p>
            <a:endParaRPr lang="en-US" dirty="0"/>
          </a:p>
          <a:p>
            <a:r>
              <a:rPr lang="en-US" dirty="0"/>
              <a:t>Ask direct questions in non-public settings</a:t>
            </a:r>
          </a:p>
          <a:p>
            <a:r>
              <a:rPr lang="en-US" dirty="0"/>
              <a:t>Have regular 1:1 meetings</a:t>
            </a:r>
          </a:p>
          <a:p>
            <a:r>
              <a:rPr lang="en-US" dirty="0"/>
              <a:t>Seek feedback in multiple formats</a:t>
            </a:r>
          </a:p>
          <a:p>
            <a:r>
              <a:rPr lang="en-US" dirty="0"/>
              <a:t>Anonymous options</a:t>
            </a:r>
          </a:p>
          <a:p>
            <a:r>
              <a:rPr lang="en-US" dirty="0"/>
              <a:t>Actively listen</a:t>
            </a:r>
          </a:p>
          <a:p>
            <a:r>
              <a:rPr lang="en-US" dirty="0"/>
              <a:t>Make change if possible</a:t>
            </a:r>
          </a:p>
          <a:p>
            <a:pPr marL="0" indent="0">
              <a:buNone/>
            </a:pPr>
            <a:endParaRPr lang="en-US" dirty="0"/>
          </a:p>
          <a:p>
            <a:r>
              <a:rPr lang="en-US" sz="1200" dirty="0"/>
              <a:t>http://blog.addgene.org/management-for-scientists-what-makes-a-good-manager-anyway</a:t>
            </a:r>
          </a:p>
        </p:txBody>
      </p:sp>
    </p:spTree>
    <p:extLst>
      <p:ext uri="{BB962C8B-B14F-4D97-AF65-F5344CB8AC3E}">
        <p14:creationId xmlns:p14="http://schemas.microsoft.com/office/powerpoint/2010/main" val="279300681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sz="4800" dirty="0"/>
              <a:t>Q-tip</a:t>
            </a:r>
          </a:p>
          <a:p>
            <a:endParaRPr lang="en-US" sz="4800" dirty="0"/>
          </a:p>
          <a:p>
            <a:r>
              <a:rPr lang="en-US" sz="4800" dirty="0"/>
              <a:t>Quit Taking It Personally</a:t>
            </a:r>
          </a:p>
          <a:p>
            <a:endParaRPr lang="en-US" dirty="0"/>
          </a:p>
        </p:txBody>
      </p:sp>
    </p:spTree>
    <p:extLst>
      <p:ext uri="{BB962C8B-B14F-4D97-AF65-F5344CB8AC3E}">
        <p14:creationId xmlns:p14="http://schemas.microsoft.com/office/powerpoint/2010/main" val="136354419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10"/>
          <p:cNvSpPr>
            <a:spLocks noGrp="1" noChangeArrowheads="1"/>
          </p:cNvSpPr>
          <p:nvPr>
            <p:ph type="ctrTitle"/>
          </p:nvPr>
        </p:nvSpPr>
        <p:spPr>
          <a:xfrm>
            <a:off x="1447800" y="838200"/>
            <a:ext cx="7467600" cy="3886200"/>
          </a:xfrm>
          <a:noFill/>
        </p:spPr>
        <p:txBody>
          <a:bodyPr/>
          <a:lstStyle/>
          <a:p>
            <a:pPr eaLnBrk="1" hangingPunct="1"/>
            <a:r>
              <a:rPr lang="en-US" sz="4000" b="1" dirty="0"/>
              <a:t>Day 2</a:t>
            </a:r>
            <a:br>
              <a:rPr lang="en-US" sz="4000" b="1" dirty="0"/>
            </a:br>
            <a:r>
              <a:rPr lang="en-US" sz="4000" b="1" dirty="0"/>
              <a:t>OITE Management Bootcamp</a:t>
            </a:r>
            <a:endParaRPr lang="en-US" sz="2000" b="1" dirty="0">
              <a:solidFill>
                <a:schemeClr val="accent2"/>
              </a:solidFill>
            </a:endParaRPr>
          </a:p>
        </p:txBody>
      </p:sp>
    </p:spTree>
    <p:extLst>
      <p:ext uri="{BB962C8B-B14F-4D97-AF65-F5344CB8AC3E}">
        <p14:creationId xmlns:p14="http://schemas.microsoft.com/office/powerpoint/2010/main" val="233063311"/>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title"/>
          </p:nvPr>
        </p:nvSpPr>
        <p:spPr>
          <a:xfrm>
            <a:off x="457200" y="838200"/>
            <a:ext cx="8229600" cy="990600"/>
          </a:xfrm>
        </p:spPr>
        <p:txBody>
          <a:bodyPr/>
          <a:lstStyle/>
          <a:p>
            <a:pPr algn="ctr"/>
            <a:r>
              <a:rPr lang="en-US" altLang="en-US" sz="3600" dirty="0"/>
              <a:t>Potential Issues and Variables</a:t>
            </a:r>
          </a:p>
        </p:txBody>
      </p:sp>
      <p:sp>
        <p:nvSpPr>
          <p:cNvPr id="51202" name="Content Placeholder 2"/>
          <p:cNvSpPr>
            <a:spLocks noGrp="1"/>
          </p:cNvSpPr>
          <p:nvPr>
            <p:ph idx="1"/>
          </p:nvPr>
        </p:nvSpPr>
        <p:spPr>
          <a:xfrm>
            <a:off x="228600" y="1600200"/>
            <a:ext cx="8686800" cy="4724400"/>
          </a:xfrm>
        </p:spPr>
        <p:txBody>
          <a:bodyPr/>
          <a:lstStyle/>
          <a:p>
            <a:r>
              <a:rPr lang="en-US" altLang="en-US" dirty="0"/>
              <a:t>Differences in….</a:t>
            </a:r>
          </a:p>
          <a:p>
            <a:pPr lvl="1">
              <a:buSzPct val="85000"/>
              <a:buFont typeface="Wingdings" pitchFamily="2" charset="2"/>
              <a:buChar char="q"/>
            </a:pPr>
            <a:r>
              <a:rPr lang="en-US" altLang="en-US" sz="2000" dirty="0"/>
              <a:t>communication style</a:t>
            </a:r>
          </a:p>
          <a:p>
            <a:pPr lvl="1">
              <a:buSzPct val="85000"/>
              <a:buFont typeface="Wingdings" pitchFamily="2" charset="2"/>
              <a:buChar char="q"/>
            </a:pPr>
            <a:r>
              <a:rPr lang="en-US" altLang="en-US" sz="2000" dirty="0"/>
              <a:t>openness to feedback</a:t>
            </a:r>
          </a:p>
          <a:p>
            <a:pPr lvl="1">
              <a:buSzPct val="85000"/>
              <a:buFont typeface="Wingdings" pitchFamily="2" charset="2"/>
              <a:buChar char="q"/>
            </a:pPr>
            <a:r>
              <a:rPr lang="en-US" altLang="en-US" sz="2000" dirty="0"/>
              <a:t>how people are motivated</a:t>
            </a:r>
          </a:p>
          <a:p>
            <a:pPr lvl="1">
              <a:buSzPct val="85000"/>
              <a:buFont typeface="Wingdings" pitchFamily="2" charset="2"/>
              <a:buChar char="q"/>
            </a:pPr>
            <a:r>
              <a:rPr lang="en-US" altLang="en-US" sz="2000" dirty="0"/>
              <a:t>response to stress and/or setback</a:t>
            </a:r>
          </a:p>
          <a:p>
            <a:r>
              <a:rPr lang="en-US" altLang="en-US" dirty="0"/>
              <a:t>People at different stages or need different amounts of hands-on guidance</a:t>
            </a:r>
          </a:p>
          <a:p>
            <a:r>
              <a:rPr lang="en-US" altLang="en-US" dirty="0"/>
              <a:t>People might have been impacted by other messages delivered by the boss in the past</a:t>
            </a:r>
          </a:p>
          <a:p>
            <a:r>
              <a:rPr lang="en-US" altLang="en-US" dirty="0"/>
              <a:t>Personal issues could be playing a role for one of the person and not the other</a:t>
            </a:r>
          </a:p>
          <a:p>
            <a:r>
              <a:rPr lang="en-US" altLang="en-US" dirty="0"/>
              <a:t>Keeping in mind that culture and/or gender differences, biases and/or assumptions could be at play</a:t>
            </a:r>
          </a:p>
          <a:p>
            <a:endParaRPr lang="en-US" altLang="en-US" dirty="0"/>
          </a:p>
          <a:p>
            <a:endParaRPr lang="en-US" altLang="en-US" dirty="0"/>
          </a:p>
        </p:txBody>
      </p:sp>
    </p:spTree>
    <p:extLst>
      <p:ext uri="{BB962C8B-B14F-4D97-AF65-F5344CB8AC3E}">
        <p14:creationId xmlns:p14="http://schemas.microsoft.com/office/powerpoint/2010/main" val="74716871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5120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202">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1202">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1202">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1202">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1202">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1202">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1202">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120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a:t>On an index card write your key take-away from yesterday</a:t>
            </a:r>
          </a:p>
          <a:p>
            <a:r>
              <a:rPr lang="en-US" dirty="0"/>
              <a:t>Walk around and try to find colleagues with similar themes</a:t>
            </a:r>
          </a:p>
          <a:p>
            <a:r>
              <a:rPr lang="en-US" dirty="0"/>
              <a:t>In your group share your thoughts on the importance of your take-away theme</a:t>
            </a:r>
          </a:p>
          <a:p>
            <a:pPr lvl="1"/>
            <a:r>
              <a:rPr lang="en-US" dirty="0"/>
              <a:t>Have one person be prepared to share with the whole group</a:t>
            </a:r>
          </a:p>
        </p:txBody>
      </p:sp>
    </p:spTree>
    <p:extLst>
      <p:ext uri="{BB962C8B-B14F-4D97-AF65-F5344CB8AC3E}">
        <p14:creationId xmlns:p14="http://schemas.microsoft.com/office/powerpoint/2010/main" val="2612580050"/>
      </p:ext>
    </p:extLst>
  </p:cSld>
  <p:clrMapOvr>
    <a:masterClrMapping/>
  </p:clrMapOvr>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10"/>
          <p:cNvSpPr>
            <a:spLocks noGrp="1" noChangeArrowheads="1"/>
          </p:cNvSpPr>
          <p:nvPr>
            <p:ph type="ctrTitle"/>
          </p:nvPr>
        </p:nvSpPr>
        <p:spPr>
          <a:xfrm>
            <a:off x="1447800" y="838200"/>
            <a:ext cx="7467600" cy="3886200"/>
          </a:xfrm>
          <a:noFill/>
        </p:spPr>
        <p:txBody>
          <a:bodyPr/>
          <a:lstStyle/>
          <a:p>
            <a:pPr eaLnBrk="1" hangingPunct="1"/>
            <a:br>
              <a:rPr lang="en-US" sz="4000" b="1" dirty="0"/>
            </a:br>
            <a:r>
              <a:rPr lang="en-US" sz="4000" b="1" dirty="0"/>
              <a:t>Interviewing and Staffing</a:t>
            </a:r>
            <a:br>
              <a:rPr lang="en-US" sz="4000" b="1" dirty="0"/>
            </a:br>
            <a:br>
              <a:rPr lang="en-US" sz="4800" b="1" dirty="0"/>
            </a:br>
            <a:br>
              <a:rPr lang="en-US" sz="4800" b="1" dirty="0"/>
            </a:br>
            <a:br>
              <a:rPr lang="en-US" sz="2000" dirty="0">
                <a:solidFill>
                  <a:schemeClr val="accent2"/>
                </a:solidFill>
              </a:rPr>
            </a:br>
            <a:endParaRPr lang="en-US" sz="2000" b="1" dirty="0">
              <a:solidFill>
                <a:schemeClr val="accent2"/>
              </a:solidFill>
            </a:endParaRPr>
          </a:p>
        </p:txBody>
      </p:sp>
    </p:spTree>
    <p:extLst>
      <p:ext uri="{BB962C8B-B14F-4D97-AF65-F5344CB8AC3E}">
        <p14:creationId xmlns:p14="http://schemas.microsoft.com/office/powerpoint/2010/main" val="3224397325"/>
      </p:ext>
    </p:extLst>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38200"/>
            <a:ext cx="8229600" cy="990600"/>
          </a:xfrm>
        </p:spPr>
        <p:txBody>
          <a:bodyPr/>
          <a:lstStyle/>
          <a:p>
            <a:pPr algn="ctr"/>
            <a:r>
              <a:rPr lang="en-US"/>
              <a:t>Today’s Agenda</a:t>
            </a:r>
          </a:p>
        </p:txBody>
      </p:sp>
      <p:sp>
        <p:nvSpPr>
          <p:cNvPr id="3" name="Content Placeholder 2"/>
          <p:cNvSpPr>
            <a:spLocks noGrp="1"/>
          </p:cNvSpPr>
          <p:nvPr>
            <p:ph idx="1"/>
          </p:nvPr>
        </p:nvSpPr>
        <p:spPr>
          <a:xfrm>
            <a:off x="457200" y="1676400"/>
            <a:ext cx="8229600" cy="3886200"/>
          </a:xfrm>
        </p:spPr>
        <p:txBody>
          <a:bodyPr/>
          <a:lstStyle/>
          <a:p>
            <a:r>
              <a:rPr lang="en-US" dirty="0"/>
              <a:t>How to hire</a:t>
            </a:r>
          </a:p>
          <a:p>
            <a:pPr lvl="1"/>
            <a:r>
              <a:rPr lang="en-US" dirty="0"/>
              <a:t>Advertising the position</a:t>
            </a:r>
          </a:p>
          <a:p>
            <a:pPr lvl="1"/>
            <a:r>
              <a:rPr lang="en-US" dirty="0"/>
              <a:t>Reviewing CV/resumes</a:t>
            </a:r>
          </a:p>
          <a:p>
            <a:pPr lvl="1"/>
            <a:r>
              <a:rPr lang="en-US" dirty="0"/>
              <a:t>Interviewing</a:t>
            </a:r>
          </a:p>
          <a:p>
            <a:pPr lvl="1"/>
            <a:r>
              <a:rPr lang="en-US" dirty="0"/>
              <a:t>Checking references</a:t>
            </a:r>
          </a:p>
          <a:p>
            <a:pPr lvl="1"/>
            <a:r>
              <a:rPr lang="en-US" dirty="0"/>
              <a:t>Creating a consistent process</a:t>
            </a:r>
          </a:p>
          <a:p>
            <a:pPr marL="0" indent="0">
              <a:buNone/>
            </a:pPr>
            <a:endParaRPr lang="en-US" dirty="0"/>
          </a:p>
        </p:txBody>
      </p:sp>
    </p:spTree>
    <p:extLst>
      <p:ext uri="{BB962C8B-B14F-4D97-AF65-F5344CB8AC3E}">
        <p14:creationId xmlns:p14="http://schemas.microsoft.com/office/powerpoint/2010/main" val="1050135021"/>
      </p:ext>
    </p:extLst>
  </p:cSld>
  <p:clrMapOvr>
    <a:masterClrMapping/>
  </p:clrMapOvr>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F6409-9A23-BF47-8338-31CE22EE5BE5}"/>
              </a:ext>
            </a:extLst>
          </p:cNvPr>
          <p:cNvSpPr>
            <a:spLocks noGrp="1"/>
          </p:cNvSpPr>
          <p:nvPr>
            <p:ph type="title"/>
          </p:nvPr>
        </p:nvSpPr>
        <p:spPr/>
        <p:txBody>
          <a:bodyPr/>
          <a:lstStyle/>
          <a:p>
            <a:pPr algn="ctr"/>
            <a:r>
              <a:rPr lang="en-US"/>
              <a:t>You are not alone!</a:t>
            </a:r>
          </a:p>
        </p:txBody>
      </p:sp>
      <p:sp>
        <p:nvSpPr>
          <p:cNvPr id="3" name="Content Placeholder 2">
            <a:extLst>
              <a:ext uri="{FF2B5EF4-FFF2-40B4-BE49-F238E27FC236}">
                <a16:creationId xmlns:a16="http://schemas.microsoft.com/office/drawing/2014/main" id="{5CF1A9C4-C749-B041-BB43-9B60F7F5399B}"/>
              </a:ext>
            </a:extLst>
          </p:cNvPr>
          <p:cNvSpPr>
            <a:spLocks noGrp="1"/>
          </p:cNvSpPr>
          <p:nvPr>
            <p:ph idx="1"/>
          </p:nvPr>
        </p:nvSpPr>
        <p:spPr>
          <a:xfrm>
            <a:off x="457200" y="1752600"/>
            <a:ext cx="8229600" cy="3886200"/>
          </a:xfrm>
        </p:spPr>
        <p:txBody>
          <a:bodyPr/>
          <a:lstStyle/>
          <a:p>
            <a:r>
              <a:rPr lang="en-US"/>
              <a:t>75% have hired the wrong person* </a:t>
            </a:r>
          </a:p>
          <a:p>
            <a:pPr lvl="1"/>
            <a:r>
              <a:rPr lang="en-US"/>
              <a:t>Estimated cost, $15K </a:t>
            </a:r>
          </a:p>
          <a:p>
            <a:pPr lvl="1"/>
            <a:endParaRPr lang="en-US"/>
          </a:p>
          <a:p>
            <a:r>
              <a:rPr lang="en-US"/>
              <a:t>Other costs</a:t>
            </a:r>
          </a:p>
          <a:p>
            <a:pPr lvl="1"/>
            <a:r>
              <a:rPr lang="en-US"/>
              <a:t>Drains resources</a:t>
            </a:r>
          </a:p>
          <a:p>
            <a:pPr lvl="1"/>
            <a:r>
              <a:rPr lang="en-US"/>
              <a:t>Lowers productivity</a:t>
            </a:r>
          </a:p>
          <a:p>
            <a:pPr lvl="1"/>
            <a:r>
              <a:rPr lang="en-US"/>
              <a:t>Demotivates current staff and/or lab members</a:t>
            </a:r>
          </a:p>
          <a:p>
            <a:pPr lvl="1"/>
            <a:r>
              <a:rPr lang="en-US"/>
              <a:t>Distracts supervisor/PI</a:t>
            </a:r>
          </a:p>
          <a:p>
            <a:pPr lvl="1"/>
            <a:endParaRPr lang="en-US"/>
          </a:p>
          <a:p>
            <a:pPr marL="0" indent="0">
              <a:buNone/>
            </a:pPr>
            <a:endParaRPr lang="en-US"/>
          </a:p>
        </p:txBody>
      </p:sp>
      <p:sp>
        <p:nvSpPr>
          <p:cNvPr id="4" name="TextBox 3">
            <a:extLst>
              <a:ext uri="{FF2B5EF4-FFF2-40B4-BE49-F238E27FC236}">
                <a16:creationId xmlns:a16="http://schemas.microsoft.com/office/drawing/2014/main" id="{5DCF6B75-99E8-CE40-B80E-A447CB8E65A3}"/>
              </a:ext>
            </a:extLst>
          </p:cNvPr>
          <p:cNvSpPr txBox="1"/>
          <p:nvPr/>
        </p:nvSpPr>
        <p:spPr>
          <a:xfrm>
            <a:off x="6724426" y="6488134"/>
            <a:ext cx="2449197" cy="307777"/>
          </a:xfrm>
          <a:prstGeom prst="rect">
            <a:avLst/>
          </a:prstGeom>
          <a:noFill/>
        </p:spPr>
        <p:txBody>
          <a:bodyPr wrap="none" rtlCol="0">
            <a:spAutoFit/>
          </a:bodyPr>
          <a:lstStyle/>
          <a:p>
            <a:r>
              <a:rPr lang="en-US" sz="1400"/>
              <a:t>*</a:t>
            </a:r>
            <a:r>
              <a:rPr lang="en-US" sz="1400" err="1"/>
              <a:t>Careerbuilder</a:t>
            </a:r>
            <a:r>
              <a:rPr lang="en-US" sz="1400"/>
              <a:t> survey, 2017 </a:t>
            </a:r>
          </a:p>
        </p:txBody>
      </p:sp>
    </p:spTree>
    <p:extLst>
      <p:ext uri="{BB962C8B-B14F-4D97-AF65-F5344CB8AC3E}">
        <p14:creationId xmlns:p14="http://schemas.microsoft.com/office/powerpoint/2010/main" val="1375888330"/>
      </p:ext>
    </p:extLst>
  </p:cSld>
  <p:clrMapOvr>
    <a:masterClrMapping/>
  </p:clrMapOvr>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pPr algn="ctr"/>
            <a:r>
              <a:rPr lang="en-US"/>
              <a:t>The Process</a:t>
            </a:r>
          </a:p>
        </p:txBody>
      </p:sp>
      <p:sp>
        <p:nvSpPr>
          <p:cNvPr id="8195" name="Content Placeholder 2"/>
          <p:cNvSpPr>
            <a:spLocks noGrp="1"/>
          </p:cNvSpPr>
          <p:nvPr>
            <p:ph idx="1"/>
          </p:nvPr>
        </p:nvSpPr>
        <p:spPr>
          <a:xfrm>
            <a:off x="1981200" y="2209800"/>
            <a:ext cx="5181600" cy="3733800"/>
          </a:xfrm>
        </p:spPr>
        <p:txBody>
          <a:bodyPr/>
          <a:lstStyle/>
          <a:p>
            <a:r>
              <a:rPr lang="en-US" sz="2800" dirty="0"/>
              <a:t>Analyze your needs*</a:t>
            </a:r>
          </a:p>
          <a:p>
            <a:r>
              <a:rPr lang="en-US" sz="2800" dirty="0"/>
              <a:t>Create a job description</a:t>
            </a:r>
          </a:p>
          <a:p>
            <a:r>
              <a:rPr lang="en-US" sz="2800" dirty="0"/>
              <a:t>Advertise/recruit</a:t>
            </a:r>
          </a:p>
          <a:p>
            <a:r>
              <a:rPr lang="en-US" sz="2800" dirty="0"/>
              <a:t>Screen the candidate pool</a:t>
            </a:r>
          </a:p>
          <a:p>
            <a:r>
              <a:rPr lang="en-US" sz="2800" dirty="0"/>
              <a:t>Interview*</a:t>
            </a:r>
          </a:p>
          <a:p>
            <a:r>
              <a:rPr lang="en-US" sz="2800" dirty="0"/>
              <a:t>Check references*</a:t>
            </a:r>
          </a:p>
          <a:p>
            <a:r>
              <a:rPr lang="en-US" sz="2800" dirty="0"/>
              <a:t>Decide*/make an offer</a:t>
            </a:r>
          </a:p>
          <a:p>
            <a:r>
              <a:rPr lang="en-US" sz="2800" dirty="0"/>
              <a:t>Review the process*</a:t>
            </a:r>
          </a:p>
        </p:txBody>
      </p:sp>
    </p:spTree>
    <p:extLst>
      <p:ext uri="{BB962C8B-B14F-4D97-AF65-F5344CB8AC3E}">
        <p14:creationId xmlns:p14="http://schemas.microsoft.com/office/powerpoint/2010/main" val="1927750124"/>
      </p:ext>
    </p:extLst>
  </p:cSld>
  <p:clrMapOvr>
    <a:masterClrMapping/>
  </p:clrMapOvr>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pPr algn="ctr"/>
            <a:r>
              <a:rPr lang="en-US" dirty="0"/>
              <a:t>What Does HR Do?</a:t>
            </a:r>
          </a:p>
        </p:txBody>
      </p:sp>
      <p:sp>
        <p:nvSpPr>
          <p:cNvPr id="11267" name="Content Placeholder 2"/>
          <p:cNvSpPr>
            <a:spLocks noGrp="1"/>
          </p:cNvSpPr>
          <p:nvPr>
            <p:ph idx="1"/>
          </p:nvPr>
        </p:nvSpPr>
        <p:spPr>
          <a:xfrm>
            <a:off x="457200" y="2667000"/>
            <a:ext cx="8229600" cy="3276600"/>
          </a:xfrm>
        </p:spPr>
        <p:txBody>
          <a:bodyPr/>
          <a:lstStyle/>
          <a:p>
            <a:r>
              <a:rPr lang="en-US" sz="2800" dirty="0"/>
              <a:t>Ensure that you comply with “company” policy</a:t>
            </a:r>
          </a:p>
          <a:p>
            <a:pPr lvl="1"/>
            <a:r>
              <a:rPr lang="en-US" dirty="0"/>
              <a:t>Position titles and levels?</a:t>
            </a:r>
          </a:p>
          <a:p>
            <a:pPr lvl="1"/>
            <a:r>
              <a:rPr lang="en-US" dirty="0"/>
              <a:t>Salaries?</a:t>
            </a:r>
          </a:p>
          <a:p>
            <a:pPr lvl="1"/>
            <a:r>
              <a:rPr lang="en-US" dirty="0"/>
              <a:t>Benefits?</a:t>
            </a:r>
          </a:p>
          <a:p>
            <a:pPr lvl="1"/>
            <a:r>
              <a:rPr lang="en-US" dirty="0"/>
              <a:t>Process?</a:t>
            </a:r>
          </a:p>
        </p:txBody>
      </p:sp>
    </p:spTree>
    <p:extLst>
      <p:ext uri="{BB962C8B-B14F-4D97-AF65-F5344CB8AC3E}">
        <p14:creationId xmlns:p14="http://schemas.microsoft.com/office/powerpoint/2010/main" val="1090590080"/>
      </p:ext>
    </p:extLst>
  </p:cSld>
  <p:clrMapOvr>
    <a:masterClrMapping/>
  </p:clrMapOvr>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a:xfrm>
            <a:off x="457200" y="685800"/>
            <a:ext cx="8229600" cy="990600"/>
          </a:xfrm>
        </p:spPr>
        <p:txBody>
          <a:bodyPr/>
          <a:lstStyle/>
          <a:p>
            <a:pPr algn="ctr"/>
            <a:r>
              <a:rPr lang="en-US" dirty="0"/>
              <a:t>What Do Employees Cost?</a:t>
            </a:r>
          </a:p>
        </p:txBody>
      </p:sp>
      <p:sp>
        <p:nvSpPr>
          <p:cNvPr id="14339" name="Content Placeholder 2"/>
          <p:cNvSpPr>
            <a:spLocks noGrp="1"/>
          </p:cNvSpPr>
          <p:nvPr>
            <p:ph idx="1"/>
          </p:nvPr>
        </p:nvSpPr>
        <p:spPr>
          <a:xfrm>
            <a:off x="457200" y="1447800"/>
            <a:ext cx="8229600" cy="3886200"/>
          </a:xfrm>
        </p:spPr>
        <p:txBody>
          <a:bodyPr/>
          <a:lstStyle/>
          <a:p>
            <a:r>
              <a:rPr lang="en-US" sz="2800" dirty="0"/>
              <a:t>Salary—do you know current levels?</a:t>
            </a:r>
          </a:p>
          <a:p>
            <a:r>
              <a:rPr lang="en-US" sz="2800" dirty="0"/>
              <a:t>Add about 20-30% of the salary</a:t>
            </a:r>
          </a:p>
          <a:p>
            <a:pPr lvl="1"/>
            <a:r>
              <a:rPr lang="en-US" sz="2800" dirty="0">
                <a:solidFill>
                  <a:srgbClr val="7030A0"/>
                </a:solidFill>
              </a:rPr>
              <a:t>Social Security: 6.2%</a:t>
            </a:r>
          </a:p>
          <a:p>
            <a:pPr lvl="1"/>
            <a:r>
              <a:rPr lang="en-US" sz="2800" dirty="0">
                <a:solidFill>
                  <a:srgbClr val="7030A0"/>
                </a:solidFill>
              </a:rPr>
              <a:t>Medicare Tax: 1.45%</a:t>
            </a:r>
          </a:p>
          <a:p>
            <a:pPr lvl="1"/>
            <a:r>
              <a:rPr lang="en-US" sz="2800" dirty="0">
                <a:solidFill>
                  <a:srgbClr val="7030A0"/>
                </a:solidFill>
              </a:rPr>
              <a:t>Unemployment tax: varies by state</a:t>
            </a:r>
          </a:p>
          <a:p>
            <a:pPr lvl="1"/>
            <a:r>
              <a:rPr lang="en-US" sz="2800" dirty="0">
                <a:solidFill>
                  <a:srgbClr val="7030A0"/>
                </a:solidFill>
              </a:rPr>
              <a:t>Retirement: 2.5-5%</a:t>
            </a:r>
          </a:p>
          <a:p>
            <a:pPr lvl="1"/>
            <a:r>
              <a:rPr lang="en-US" sz="2800" dirty="0"/>
              <a:t>Health Insurance: $5K-$15K</a:t>
            </a:r>
          </a:p>
          <a:p>
            <a:pPr lvl="1"/>
            <a:r>
              <a:rPr lang="en-US" sz="2800" dirty="0">
                <a:solidFill>
                  <a:srgbClr val="0070C0"/>
                </a:solidFill>
              </a:rPr>
              <a:t>Tuition: $5K-$20K </a:t>
            </a:r>
          </a:p>
          <a:p>
            <a:endParaRPr lang="en-US" sz="2800" dirty="0"/>
          </a:p>
          <a:p>
            <a:r>
              <a:rPr lang="en-US" sz="2800" dirty="0"/>
              <a:t>Then there are the costs of the actual work</a:t>
            </a:r>
          </a:p>
        </p:txBody>
      </p:sp>
    </p:spTree>
    <p:extLst>
      <p:ext uri="{BB962C8B-B14F-4D97-AF65-F5344CB8AC3E}">
        <p14:creationId xmlns:p14="http://schemas.microsoft.com/office/powerpoint/2010/main" val="1549363133"/>
      </p:ext>
    </p:extLst>
  </p:cSld>
  <p:clrMapOvr>
    <a:masterClrMapping/>
  </p:clrMapOvr>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457200" y="685800"/>
            <a:ext cx="8229600" cy="990600"/>
          </a:xfrm>
        </p:spPr>
        <p:txBody>
          <a:bodyPr/>
          <a:lstStyle/>
          <a:p>
            <a:pPr algn="ctr"/>
            <a:r>
              <a:rPr lang="en-US"/>
              <a:t>Create a Job Description</a:t>
            </a:r>
          </a:p>
        </p:txBody>
      </p:sp>
      <p:sp>
        <p:nvSpPr>
          <p:cNvPr id="15363" name="Content Placeholder 2"/>
          <p:cNvSpPr>
            <a:spLocks noGrp="1"/>
          </p:cNvSpPr>
          <p:nvPr>
            <p:ph idx="1"/>
          </p:nvPr>
        </p:nvSpPr>
        <p:spPr>
          <a:xfrm>
            <a:off x="838200" y="1524000"/>
            <a:ext cx="7696200" cy="4876800"/>
          </a:xfrm>
        </p:spPr>
        <p:txBody>
          <a:bodyPr/>
          <a:lstStyle/>
          <a:p>
            <a:r>
              <a:rPr lang="en-US" sz="2800"/>
              <a:t>Title, business unit, organization*</a:t>
            </a:r>
          </a:p>
          <a:p>
            <a:r>
              <a:rPr lang="en-US" sz="2800"/>
              <a:t>Compensation, location</a:t>
            </a:r>
          </a:p>
          <a:p>
            <a:r>
              <a:rPr lang="en-US" sz="2800"/>
              <a:t>Responsibilities, tasks</a:t>
            </a:r>
          </a:p>
          <a:p>
            <a:r>
              <a:rPr lang="en-US" sz="2800"/>
              <a:t>Reports to</a:t>
            </a:r>
          </a:p>
          <a:p>
            <a:r>
              <a:rPr lang="en-US" sz="2800"/>
              <a:t>Background required</a:t>
            </a:r>
          </a:p>
          <a:p>
            <a:pPr lvl="1"/>
            <a:r>
              <a:rPr lang="en-US"/>
              <a:t>Education</a:t>
            </a:r>
          </a:p>
          <a:p>
            <a:pPr lvl="1"/>
            <a:r>
              <a:rPr lang="en-US"/>
              <a:t>Experience</a:t>
            </a:r>
          </a:p>
          <a:p>
            <a:pPr lvl="1"/>
            <a:r>
              <a:rPr lang="en-US"/>
              <a:t>Skills</a:t>
            </a:r>
          </a:p>
          <a:p>
            <a:r>
              <a:rPr lang="en-US" sz="2800"/>
              <a:t>Personal characteristics desired</a:t>
            </a:r>
          </a:p>
          <a:p>
            <a:r>
              <a:rPr lang="en-US" sz="2800"/>
              <a:t>How to apply: documents required; deadline</a:t>
            </a:r>
          </a:p>
          <a:p>
            <a:endParaRPr lang="en-US" sz="2800"/>
          </a:p>
        </p:txBody>
      </p:sp>
      <p:pic>
        <p:nvPicPr>
          <p:cNvPr id="4" name="Picture 3"/>
          <p:cNvPicPr>
            <a:picLocks noChangeAspect="1"/>
          </p:cNvPicPr>
          <p:nvPr/>
        </p:nvPicPr>
        <p:blipFill>
          <a:blip r:embed="rId3"/>
          <a:stretch>
            <a:fillRect/>
          </a:stretch>
        </p:blipFill>
        <p:spPr>
          <a:xfrm>
            <a:off x="8301346" y="5991224"/>
            <a:ext cx="770908" cy="714375"/>
          </a:xfrm>
          <a:prstGeom prst="rect">
            <a:avLst/>
          </a:prstGeom>
        </p:spPr>
      </p:pic>
    </p:spTree>
    <p:extLst>
      <p:ext uri="{BB962C8B-B14F-4D97-AF65-F5344CB8AC3E}">
        <p14:creationId xmlns:p14="http://schemas.microsoft.com/office/powerpoint/2010/main" val="566693465"/>
      </p:ext>
    </p:extLst>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a:xfrm>
            <a:off x="533400" y="838200"/>
            <a:ext cx="8229600" cy="1295400"/>
          </a:xfrm>
        </p:spPr>
        <p:txBody>
          <a:bodyPr/>
          <a:lstStyle/>
          <a:p>
            <a:pPr algn="ctr"/>
            <a:r>
              <a:rPr lang="en-US"/>
              <a:t>Consider Including a “Company” Profile</a:t>
            </a:r>
          </a:p>
        </p:txBody>
      </p:sp>
      <p:sp>
        <p:nvSpPr>
          <p:cNvPr id="16387" name="Content Placeholder 2"/>
          <p:cNvSpPr>
            <a:spLocks noGrp="1"/>
          </p:cNvSpPr>
          <p:nvPr>
            <p:ph idx="1"/>
          </p:nvPr>
        </p:nvSpPr>
        <p:spPr>
          <a:xfrm>
            <a:off x="1295400" y="2438400"/>
            <a:ext cx="7010400" cy="3886200"/>
          </a:xfrm>
        </p:spPr>
        <p:txBody>
          <a:bodyPr/>
          <a:lstStyle/>
          <a:p>
            <a:r>
              <a:rPr lang="en-US"/>
              <a:t>Supervision: hands on/hands off</a:t>
            </a:r>
          </a:p>
          <a:p>
            <a:r>
              <a:rPr lang="en-US"/>
              <a:t>Structure: hierarchical/flat/flexible</a:t>
            </a:r>
          </a:p>
          <a:p>
            <a:r>
              <a:rPr lang="en-US"/>
              <a:t>Interdependence: team based/individualistic</a:t>
            </a:r>
          </a:p>
          <a:p>
            <a:r>
              <a:rPr lang="en-US"/>
              <a:t>Pace: fast-moving, innovative/stable, solid</a:t>
            </a:r>
          </a:p>
          <a:p>
            <a:r>
              <a:rPr lang="en-US"/>
              <a:t>Approach to risk: embraced/managed</a:t>
            </a:r>
          </a:p>
          <a:p>
            <a:r>
              <a:rPr lang="en-US"/>
              <a:t>Decision making: top-down/participatory</a:t>
            </a:r>
          </a:p>
          <a:p>
            <a:r>
              <a:rPr lang="en-US"/>
              <a:t>Valued Traits: creativity/dependability/loyalty</a:t>
            </a:r>
          </a:p>
          <a:p>
            <a:r>
              <a:rPr lang="en-US"/>
              <a:t>Roles: well-defined/flexible</a:t>
            </a:r>
          </a:p>
        </p:txBody>
      </p:sp>
    </p:spTree>
    <p:extLst>
      <p:ext uri="{BB962C8B-B14F-4D97-AF65-F5344CB8AC3E}">
        <p14:creationId xmlns:p14="http://schemas.microsoft.com/office/powerpoint/2010/main" val="1219831849"/>
      </p:ext>
    </p:extLst>
  </p:cSld>
  <p:clrMapOvr>
    <a:masterClrMapping/>
  </p:clrMapOvr>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a:xfrm>
            <a:off x="533400" y="762000"/>
            <a:ext cx="8229600" cy="990600"/>
          </a:xfrm>
        </p:spPr>
        <p:txBody>
          <a:bodyPr/>
          <a:lstStyle/>
          <a:p>
            <a:pPr algn="ctr"/>
            <a:r>
              <a:rPr lang="en-US"/>
              <a:t>Advertise</a:t>
            </a:r>
          </a:p>
        </p:txBody>
      </p:sp>
      <p:sp>
        <p:nvSpPr>
          <p:cNvPr id="17411" name="Content Placeholder 2"/>
          <p:cNvSpPr>
            <a:spLocks noGrp="1"/>
          </p:cNvSpPr>
          <p:nvPr>
            <p:ph idx="1"/>
          </p:nvPr>
        </p:nvSpPr>
        <p:spPr>
          <a:xfrm>
            <a:off x="685800" y="1752600"/>
            <a:ext cx="8229600" cy="4495800"/>
          </a:xfrm>
        </p:spPr>
        <p:txBody>
          <a:bodyPr/>
          <a:lstStyle/>
          <a:p>
            <a:r>
              <a:rPr lang="en-US" sz="2800"/>
              <a:t>How wide a net?</a:t>
            </a:r>
          </a:p>
          <a:p>
            <a:pPr lvl="1"/>
            <a:r>
              <a:rPr lang="en-US"/>
              <a:t>Internal vs. external candidates</a:t>
            </a:r>
          </a:p>
          <a:p>
            <a:pPr lvl="1"/>
            <a:r>
              <a:rPr lang="en-US"/>
              <a:t>Local vs. nationwide search</a:t>
            </a:r>
          </a:p>
          <a:p>
            <a:r>
              <a:rPr lang="en-US" sz="2800"/>
              <a:t>Where? Find out what current employees read</a:t>
            </a:r>
          </a:p>
          <a:p>
            <a:r>
              <a:rPr lang="en-US" sz="2800"/>
              <a:t>Consider the following:</a:t>
            </a:r>
          </a:p>
          <a:p>
            <a:pPr lvl="1"/>
            <a:r>
              <a:rPr lang="en-US"/>
              <a:t>Newspapers online		Minority publications</a:t>
            </a:r>
          </a:p>
          <a:p>
            <a:pPr lvl="1"/>
            <a:r>
              <a:rPr lang="en-US"/>
              <a:t>Professional societies	Organization Web site</a:t>
            </a:r>
          </a:p>
          <a:p>
            <a:pPr lvl="1"/>
            <a:r>
              <a:rPr lang="en-US"/>
              <a:t>Social media</a:t>
            </a:r>
          </a:p>
          <a:p>
            <a:r>
              <a:rPr lang="en-US" sz="2800"/>
              <a:t>Get your employees and network involved</a:t>
            </a:r>
          </a:p>
        </p:txBody>
      </p:sp>
      <p:pic>
        <p:nvPicPr>
          <p:cNvPr id="4" name="Picture 3"/>
          <p:cNvPicPr>
            <a:picLocks noChangeAspect="1"/>
          </p:cNvPicPr>
          <p:nvPr/>
        </p:nvPicPr>
        <p:blipFill>
          <a:blip r:embed="rId3"/>
          <a:stretch>
            <a:fillRect/>
          </a:stretch>
        </p:blipFill>
        <p:spPr>
          <a:xfrm>
            <a:off x="8301346" y="5991224"/>
            <a:ext cx="770908" cy="714375"/>
          </a:xfrm>
          <a:prstGeom prst="rect">
            <a:avLst/>
          </a:prstGeom>
        </p:spPr>
      </p:pic>
    </p:spTree>
    <p:extLst>
      <p:ext uri="{BB962C8B-B14F-4D97-AF65-F5344CB8AC3E}">
        <p14:creationId xmlns:p14="http://schemas.microsoft.com/office/powerpoint/2010/main" val="4283025584"/>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4" name="Rectangle 4"/>
          <p:cNvSpPr>
            <a:spLocks noGrp="1" noChangeArrowheads="1"/>
          </p:cNvSpPr>
          <p:nvPr>
            <p:ph type="body" idx="1"/>
          </p:nvPr>
        </p:nvSpPr>
        <p:spPr>
          <a:xfrm>
            <a:off x="457200" y="2438400"/>
            <a:ext cx="8229600" cy="2362200"/>
          </a:xfrm>
        </p:spPr>
        <p:txBody>
          <a:bodyPr/>
          <a:lstStyle/>
          <a:p>
            <a:pPr eaLnBrk="1" hangingPunct="1">
              <a:defRPr/>
            </a:pPr>
            <a:r>
              <a:rPr lang="en-US" dirty="0">
                <a:cs typeface="+mn-cs"/>
              </a:rPr>
              <a:t>Motivating them</a:t>
            </a:r>
          </a:p>
          <a:p>
            <a:pPr eaLnBrk="1" hangingPunct="1">
              <a:defRPr/>
            </a:pPr>
            <a:r>
              <a:rPr lang="en-US" dirty="0">
                <a:cs typeface="+mn-cs"/>
              </a:rPr>
              <a:t>Providing direction</a:t>
            </a:r>
          </a:p>
          <a:p>
            <a:pPr eaLnBrk="1" hangingPunct="1">
              <a:defRPr/>
            </a:pPr>
            <a:r>
              <a:rPr lang="en-US" dirty="0">
                <a:cs typeface="+mn-cs"/>
              </a:rPr>
              <a:t>Promoting teamwork </a:t>
            </a:r>
          </a:p>
          <a:p>
            <a:pPr eaLnBrk="1" hangingPunct="1">
              <a:defRPr/>
            </a:pPr>
            <a:r>
              <a:rPr lang="en-US" dirty="0">
                <a:cs typeface="+mn-cs"/>
              </a:rPr>
              <a:t>Removing roadblocks</a:t>
            </a:r>
          </a:p>
          <a:p>
            <a:pPr eaLnBrk="1" hangingPunct="1">
              <a:defRPr/>
            </a:pPr>
            <a:r>
              <a:rPr lang="en-US" dirty="0">
                <a:cs typeface="+mn-cs"/>
              </a:rPr>
              <a:t>Giving feedback</a:t>
            </a:r>
          </a:p>
        </p:txBody>
      </p:sp>
      <p:sp>
        <p:nvSpPr>
          <p:cNvPr id="71685" name="Rectangle 5"/>
          <p:cNvSpPr>
            <a:spLocks noGrp="1" noChangeArrowheads="1"/>
          </p:cNvSpPr>
          <p:nvPr>
            <p:ph type="title"/>
          </p:nvPr>
        </p:nvSpPr>
        <p:spPr/>
        <p:txBody>
          <a:bodyPr/>
          <a:lstStyle/>
          <a:p>
            <a:pPr algn="ctr" eaLnBrk="1" hangingPunct="1">
              <a:defRPr/>
            </a:pPr>
            <a:r>
              <a:rPr lang="en-US" sz="3600" dirty="0">
                <a:cs typeface="+mj-cs"/>
              </a:rPr>
              <a:t>Managers Help Others Get Work Done By: </a:t>
            </a:r>
          </a:p>
        </p:txBody>
      </p:sp>
      <p:sp>
        <p:nvSpPr>
          <p:cNvPr id="21507" name="TextBox 1"/>
          <p:cNvSpPr txBox="1">
            <a:spLocks noChangeArrowheads="1"/>
          </p:cNvSpPr>
          <p:nvPr/>
        </p:nvSpPr>
        <p:spPr bwMode="auto">
          <a:xfrm>
            <a:off x="457200" y="5334000"/>
            <a:ext cx="8305800" cy="1384300"/>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r>
              <a:rPr lang="en-US" sz="2800" dirty="0"/>
              <a:t>To prepare to manage, you must carefully consider how you do/wish to do each of these important elements</a:t>
            </a:r>
          </a:p>
        </p:txBody>
      </p:sp>
    </p:spTree>
    <p:extLst>
      <p:ext uri="{BB962C8B-B14F-4D97-AF65-F5344CB8AC3E}">
        <p14:creationId xmlns:p14="http://schemas.microsoft.com/office/powerpoint/2010/main" val="3301106373"/>
      </p:ext>
    </p:extLst>
  </p:cSld>
  <p:clrMapOvr>
    <a:masterClrMapping/>
  </p:clrMapOvr>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14400"/>
            <a:ext cx="8229600" cy="990600"/>
          </a:xfrm>
        </p:spPr>
        <p:txBody>
          <a:bodyPr/>
          <a:lstStyle/>
          <a:p>
            <a:pPr algn="ctr"/>
            <a:r>
              <a:rPr lang="en-US"/>
              <a:t>Evaluating Candidates	</a:t>
            </a:r>
          </a:p>
        </p:txBody>
      </p:sp>
      <p:sp>
        <p:nvSpPr>
          <p:cNvPr id="3" name="Content Placeholder 2"/>
          <p:cNvSpPr>
            <a:spLocks noGrp="1"/>
          </p:cNvSpPr>
          <p:nvPr>
            <p:ph idx="1"/>
          </p:nvPr>
        </p:nvSpPr>
        <p:spPr>
          <a:xfrm>
            <a:off x="457200" y="1828800"/>
            <a:ext cx="8229600" cy="3886200"/>
          </a:xfrm>
        </p:spPr>
        <p:txBody>
          <a:bodyPr/>
          <a:lstStyle/>
          <a:p>
            <a:r>
              <a:rPr lang="en-US"/>
              <a:t>How do you screen CV/resumes?</a:t>
            </a:r>
          </a:p>
          <a:p>
            <a:pPr lvl="2"/>
            <a:r>
              <a:rPr lang="en-US"/>
              <a:t>Competencies</a:t>
            </a:r>
          </a:p>
          <a:p>
            <a:pPr lvl="3"/>
            <a:r>
              <a:rPr lang="en-US"/>
              <a:t>Technical skills</a:t>
            </a:r>
          </a:p>
          <a:p>
            <a:pPr lvl="3"/>
            <a:r>
              <a:rPr lang="en-US"/>
              <a:t>Coursework</a:t>
            </a:r>
          </a:p>
          <a:p>
            <a:pPr lvl="2"/>
            <a:r>
              <a:rPr lang="en-US"/>
              <a:t>GPA</a:t>
            </a:r>
          </a:p>
          <a:p>
            <a:pPr lvl="2"/>
            <a:r>
              <a:rPr lang="en-US"/>
              <a:t>Motivation for science</a:t>
            </a:r>
          </a:p>
          <a:p>
            <a:pPr lvl="2"/>
            <a:r>
              <a:rPr lang="en-US"/>
              <a:t>Team fit</a:t>
            </a:r>
          </a:p>
          <a:p>
            <a:pPr lvl="2"/>
            <a:r>
              <a:rPr lang="en-US"/>
              <a:t>For Postdoc candidates- a paper or two</a:t>
            </a:r>
          </a:p>
          <a:p>
            <a:pPr lvl="2"/>
            <a:endParaRPr lang="en-US"/>
          </a:p>
          <a:p>
            <a:r>
              <a:rPr lang="en-US"/>
              <a:t>Be careful of being overly impressed/unimpressed by particular schools/majors</a:t>
            </a:r>
          </a:p>
          <a:p>
            <a:r>
              <a:rPr lang="en-US"/>
              <a:t>For </a:t>
            </a:r>
            <a:r>
              <a:rPr lang="en-US" err="1"/>
              <a:t>Postbacs</a:t>
            </a:r>
            <a:r>
              <a:rPr lang="en-US"/>
              <a:t>-- be careful of good candidates in the system longer than a few months, they might be taken.</a:t>
            </a:r>
          </a:p>
        </p:txBody>
      </p:sp>
    </p:spTree>
    <p:extLst>
      <p:ext uri="{BB962C8B-B14F-4D97-AF65-F5344CB8AC3E}">
        <p14:creationId xmlns:p14="http://schemas.microsoft.com/office/powerpoint/2010/main" val="2840366945"/>
      </p:ext>
    </p:extLst>
  </p:cSld>
  <p:clrMapOvr>
    <a:masterClrMapping/>
  </p:clrMapOvr>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a:t>Assessing Applications</a:t>
            </a:r>
          </a:p>
        </p:txBody>
      </p:sp>
      <p:sp>
        <p:nvSpPr>
          <p:cNvPr id="3" name="Content Placeholder 2"/>
          <p:cNvSpPr>
            <a:spLocks noGrp="1"/>
          </p:cNvSpPr>
          <p:nvPr>
            <p:ph idx="1"/>
          </p:nvPr>
        </p:nvSpPr>
        <p:spPr>
          <a:xfrm>
            <a:off x="304800" y="2209800"/>
            <a:ext cx="8229600" cy="3886200"/>
          </a:xfrm>
        </p:spPr>
        <p:txBody>
          <a:bodyPr/>
          <a:lstStyle/>
          <a:p>
            <a:r>
              <a:rPr lang="en-US"/>
              <a:t>Compelling candidate emails must show:</a:t>
            </a:r>
          </a:p>
          <a:p>
            <a:pPr lvl="1"/>
            <a:r>
              <a:rPr lang="en-US"/>
              <a:t>They have read your research</a:t>
            </a:r>
          </a:p>
          <a:p>
            <a:pPr lvl="1"/>
            <a:r>
              <a:rPr lang="en-US"/>
              <a:t>They are enthusiastic about your work</a:t>
            </a:r>
          </a:p>
          <a:p>
            <a:pPr lvl="1"/>
            <a:r>
              <a:rPr lang="en-US"/>
              <a:t>They have the skills to fit in</a:t>
            </a:r>
          </a:p>
          <a:p>
            <a:pPr lvl="2"/>
            <a:r>
              <a:rPr lang="en-US"/>
              <a:t>Research topic similar/connected</a:t>
            </a:r>
          </a:p>
          <a:p>
            <a:pPr lvl="2"/>
            <a:r>
              <a:rPr lang="en-US"/>
              <a:t>Technique needed</a:t>
            </a:r>
          </a:p>
          <a:p>
            <a:pPr lvl="1"/>
            <a:endParaRPr lang="en-US"/>
          </a:p>
          <a:p>
            <a:pPr lvl="1"/>
            <a:endParaRPr lang="en-US"/>
          </a:p>
          <a:p>
            <a:r>
              <a:rPr lang="en-US"/>
              <a:t>Question---what if they want to switch fields?? Should you consider them???</a:t>
            </a:r>
          </a:p>
          <a:p>
            <a:pPr lvl="1"/>
            <a:endParaRPr lang="en-US"/>
          </a:p>
          <a:p>
            <a:endParaRPr lang="en-US"/>
          </a:p>
        </p:txBody>
      </p:sp>
    </p:spTree>
    <p:extLst>
      <p:ext uri="{BB962C8B-B14F-4D97-AF65-F5344CB8AC3E}">
        <p14:creationId xmlns:p14="http://schemas.microsoft.com/office/powerpoint/2010/main" val="2053224064"/>
      </p:ext>
    </p:extLst>
  </p:cSld>
  <p:clrMapOvr>
    <a:masterClrMapping/>
  </p:clrMapOvr>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a:t>Weed thru Candidate Emails</a:t>
            </a:r>
          </a:p>
        </p:txBody>
      </p:sp>
      <p:sp>
        <p:nvSpPr>
          <p:cNvPr id="3" name="Content Placeholder 2"/>
          <p:cNvSpPr>
            <a:spLocks noGrp="1"/>
          </p:cNvSpPr>
          <p:nvPr>
            <p:ph idx="1"/>
          </p:nvPr>
        </p:nvSpPr>
        <p:spPr/>
        <p:txBody>
          <a:bodyPr/>
          <a:lstStyle/>
          <a:p>
            <a:r>
              <a:rPr lang="en-US"/>
              <a:t>Ignore all of them (not possible or professional)</a:t>
            </a:r>
          </a:p>
          <a:p>
            <a:endParaRPr lang="en-US"/>
          </a:p>
          <a:p>
            <a:r>
              <a:rPr lang="en-US"/>
              <a:t>Send an email back</a:t>
            </a:r>
          </a:p>
          <a:p>
            <a:pPr lvl="1"/>
            <a:r>
              <a:rPr lang="en-US"/>
              <a:t>Thanks—but not hiring (a form email you can send anyone)</a:t>
            </a:r>
          </a:p>
          <a:p>
            <a:pPr lvl="1"/>
            <a:r>
              <a:rPr lang="en-US"/>
              <a:t>If compelling, a follow-up email describing potential projects, your group style, and requesting they read a recent paper of your group and describe how they would add to the project</a:t>
            </a:r>
          </a:p>
        </p:txBody>
      </p:sp>
    </p:spTree>
    <p:extLst>
      <p:ext uri="{BB962C8B-B14F-4D97-AF65-F5344CB8AC3E}">
        <p14:creationId xmlns:p14="http://schemas.microsoft.com/office/powerpoint/2010/main" val="408296648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066800"/>
            <a:ext cx="9144000" cy="990600"/>
          </a:xfrm>
        </p:spPr>
        <p:txBody>
          <a:bodyPr/>
          <a:lstStyle/>
          <a:p>
            <a:pPr algn="ctr"/>
            <a:r>
              <a:rPr lang="en-US"/>
              <a:t>Assess Candidates via Competencies</a:t>
            </a:r>
          </a:p>
        </p:txBody>
      </p:sp>
      <p:sp>
        <p:nvSpPr>
          <p:cNvPr id="3" name="Content Placeholder 2"/>
          <p:cNvSpPr>
            <a:spLocks noGrp="1"/>
          </p:cNvSpPr>
          <p:nvPr>
            <p:ph idx="1"/>
          </p:nvPr>
        </p:nvSpPr>
        <p:spPr>
          <a:xfrm>
            <a:off x="457200" y="1981200"/>
            <a:ext cx="8229600" cy="4495800"/>
          </a:xfrm>
        </p:spPr>
        <p:txBody>
          <a:bodyPr/>
          <a:lstStyle/>
          <a:p>
            <a:r>
              <a:rPr lang="en-US"/>
              <a:t>The identified set of knowledge, skills, abilities, and behaviors needed to perform a job in your group</a:t>
            </a:r>
          </a:p>
          <a:p>
            <a:r>
              <a:rPr lang="en-US"/>
              <a:t>Generally grouped as:</a:t>
            </a:r>
          </a:p>
          <a:p>
            <a:pPr lvl="1">
              <a:buSzPct val="85000"/>
              <a:buFont typeface="Wingdings" charset="2"/>
              <a:buChar char="q"/>
            </a:pPr>
            <a:r>
              <a:rPr lang="en-US" sz="2000"/>
              <a:t>Skills, knowledge, and technical competencies</a:t>
            </a:r>
          </a:p>
          <a:p>
            <a:pPr lvl="1">
              <a:buSzPct val="85000"/>
              <a:buFont typeface="Wingdings" charset="2"/>
              <a:buChar char="q"/>
            </a:pPr>
            <a:r>
              <a:rPr lang="en-US" sz="2000"/>
              <a:t>Behavioral characteristics and personality attributes which typically lead to success given the type of work done in your group </a:t>
            </a:r>
          </a:p>
          <a:p>
            <a:pPr>
              <a:buSzPct val="125000"/>
              <a:buFont typeface="Wingdings" charset="2"/>
              <a:buChar char="§"/>
            </a:pPr>
            <a:r>
              <a:rPr lang="en-US"/>
              <a:t>Can be ranked along a continuum from baseline level to full mastery</a:t>
            </a:r>
          </a:p>
          <a:p>
            <a:pPr>
              <a:buSzPct val="125000"/>
              <a:buFont typeface="Wingdings" charset="2"/>
              <a:buChar char="§"/>
            </a:pPr>
            <a:r>
              <a:rPr lang="en-US"/>
              <a:t>Should be ranked according to how important each competency is to us (for that specific hire)</a:t>
            </a:r>
          </a:p>
          <a:p>
            <a:pPr lvl="1">
              <a:buSzPct val="85000"/>
              <a:buFont typeface="Wingdings" charset="2"/>
              <a:buChar char="q"/>
            </a:pPr>
            <a:endParaRPr lang="en-US"/>
          </a:p>
        </p:txBody>
      </p:sp>
      <p:sp>
        <p:nvSpPr>
          <p:cNvPr id="4" name="TextBox 3"/>
          <p:cNvSpPr txBox="1"/>
          <p:nvPr/>
        </p:nvSpPr>
        <p:spPr>
          <a:xfrm>
            <a:off x="-1239114" y="2758190"/>
            <a:ext cx="184731" cy="461665"/>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686238442"/>
      </p:ext>
    </p:extLst>
  </p:cSld>
  <p:clrMapOvr>
    <a:masterClrMapping/>
  </p:clrMapOvr>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14400"/>
            <a:ext cx="8229600" cy="990600"/>
          </a:xfrm>
        </p:spPr>
        <p:txBody>
          <a:bodyPr/>
          <a:lstStyle/>
          <a:p>
            <a:pPr algn="ctr"/>
            <a:r>
              <a:rPr lang="en-US" sz="3600"/>
              <a:t>Example - Western Blots</a:t>
            </a:r>
          </a:p>
        </p:txBody>
      </p:sp>
      <p:graphicFrame>
        <p:nvGraphicFramePr>
          <p:cNvPr id="6" name="Content Placeholder 5"/>
          <p:cNvGraphicFramePr>
            <a:graphicFrameLocks noGrp="1"/>
          </p:cNvGraphicFramePr>
          <p:nvPr>
            <p:ph idx="1"/>
          </p:nvPr>
        </p:nvGraphicFramePr>
        <p:xfrm>
          <a:off x="457200" y="1676400"/>
          <a:ext cx="8229600" cy="4759960"/>
        </p:xfrm>
        <a:graphic>
          <a:graphicData uri="http://schemas.openxmlformats.org/drawingml/2006/table">
            <a:tbl>
              <a:tblPr firstRow="1" bandRow="1">
                <a:tableStyleId>{5C22544A-7EE6-4342-B048-85BDC9FD1C3A}</a:tableStyleId>
              </a:tblPr>
              <a:tblGrid>
                <a:gridCol w="2057400">
                  <a:extLst>
                    <a:ext uri="{9D8B030D-6E8A-4147-A177-3AD203B41FA5}">
                      <a16:colId xmlns:a16="http://schemas.microsoft.com/office/drawing/2014/main" val="20000"/>
                    </a:ext>
                  </a:extLst>
                </a:gridCol>
                <a:gridCol w="2057400">
                  <a:extLst>
                    <a:ext uri="{9D8B030D-6E8A-4147-A177-3AD203B41FA5}">
                      <a16:colId xmlns:a16="http://schemas.microsoft.com/office/drawing/2014/main" val="20001"/>
                    </a:ext>
                  </a:extLst>
                </a:gridCol>
                <a:gridCol w="2057400">
                  <a:extLst>
                    <a:ext uri="{9D8B030D-6E8A-4147-A177-3AD203B41FA5}">
                      <a16:colId xmlns:a16="http://schemas.microsoft.com/office/drawing/2014/main" val="20002"/>
                    </a:ext>
                  </a:extLst>
                </a:gridCol>
                <a:gridCol w="2057400">
                  <a:extLst>
                    <a:ext uri="{9D8B030D-6E8A-4147-A177-3AD203B41FA5}">
                      <a16:colId xmlns:a16="http://schemas.microsoft.com/office/drawing/2014/main" val="20003"/>
                    </a:ext>
                  </a:extLst>
                </a:gridCol>
              </a:tblGrid>
              <a:tr h="370840">
                <a:tc>
                  <a:txBody>
                    <a:bodyPr/>
                    <a:lstStyle/>
                    <a:p>
                      <a:pPr algn="ctr"/>
                      <a:r>
                        <a:rPr lang="en-US"/>
                        <a:t>LEVEL</a:t>
                      </a:r>
                      <a:r>
                        <a:rPr lang="en-US" baseline="0"/>
                        <a:t> 1</a:t>
                      </a:r>
                      <a:endParaRPr lang="en-US"/>
                    </a:p>
                  </a:txBody>
                  <a:tcPr/>
                </a:tc>
                <a:tc>
                  <a:txBody>
                    <a:bodyPr/>
                    <a:lstStyle/>
                    <a:p>
                      <a:pPr algn="ctr"/>
                      <a:r>
                        <a:rPr lang="en-US"/>
                        <a:t>LEVEL 2</a:t>
                      </a:r>
                    </a:p>
                  </a:txBody>
                  <a:tcPr/>
                </a:tc>
                <a:tc>
                  <a:txBody>
                    <a:bodyPr/>
                    <a:lstStyle/>
                    <a:p>
                      <a:pPr algn="ctr"/>
                      <a:r>
                        <a:rPr lang="en-US"/>
                        <a:t>LEVEL 3</a:t>
                      </a:r>
                    </a:p>
                  </a:txBody>
                  <a:tcPr/>
                </a:tc>
                <a:tc>
                  <a:txBody>
                    <a:bodyPr/>
                    <a:lstStyle/>
                    <a:p>
                      <a:pPr algn="ctr"/>
                      <a:r>
                        <a:rPr lang="en-US"/>
                        <a:t>LEVEL 4</a:t>
                      </a:r>
                    </a:p>
                  </a:txBody>
                  <a:tcPr/>
                </a:tc>
                <a:extLst>
                  <a:ext uri="{0D108BD9-81ED-4DB2-BD59-A6C34878D82A}">
                    <a16:rowId xmlns:a16="http://schemas.microsoft.com/office/drawing/2014/main" val="10000"/>
                  </a:ext>
                </a:extLst>
              </a:tr>
              <a:tr h="370840">
                <a:tc>
                  <a:txBody>
                    <a:bodyPr/>
                    <a:lstStyle/>
                    <a:p>
                      <a:r>
                        <a:rPr lang="en-US"/>
                        <a:t>Learned about western blots in class and in</a:t>
                      </a:r>
                      <a:r>
                        <a:rPr lang="en-US" baseline="0"/>
                        <a:t> a structured lab</a:t>
                      </a:r>
                      <a:endParaRPr lang="en-US"/>
                    </a:p>
                  </a:txBody>
                  <a:tcPr/>
                </a:tc>
                <a:tc>
                  <a:txBody>
                    <a:bodyPr/>
                    <a:lstStyle/>
                    <a:p>
                      <a:r>
                        <a:rPr lang="en-US"/>
                        <a:t>Has performed</a:t>
                      </a:r>
                      <a:r>
                        <a:rPr lang="en-US" baseline="0"/>
                        <a:t> western blots with supervision and oversight</a:t>
                      </a:r>
                      <a:endParaRPr lang="en-US"/>
                    </a:p>
                  </a:txBody>
                  <a:tcPr/>
                </a:tc>
                <a:tc>
                  <a:txBody>
                    <a:bodyPr/>
                    <a:lstStyle/>
                    <a:p>
                      <a:r>
                        <a:rPr lang="en-US"/>
                        <a:t>Routinely performs western blots with little supervision</a:t>
                      </a:r>
                    </a:p>
                  </a:txBody>
                  <a:tcPr/>
                </a:tc>
                <a:tc>
                  <a:txBody>
                    <a:bodyPr/>
                    <a:lstStyle/>
                    <a:p>
                      <a:r>
                        <a:rPr lang="en-US"/>
                        <a:t>Routinely </a:t>
                      </a:r>
                      <a:r>
                        <a:rPr lang="en-US" baseline="0"/>
                        <a:t> develops new approaches for western blotting</a:t>
                      </a:r>
                      <a:endParaRPr lang="en-US"/>
                    </a:p>
                  </a:txBody>
                  <a:tcPr/>
                </a:tc>
                <a:extLst>
                  <a:ext uri="{0D108BD9-81ED-4DB2-BD59-A6C34878D82A}">
                    <a16:rowId xmlns:a16="http://schemas.microsoft.com/office/drawing/2014/main" val="10001"/>
                  </a:ext>
                </a:extLst>
              </a:tr>
              <a:tr h="370840">
                <a:tc>
                  <a:txBody>
                    <a:bodyPr/>
                    <a:lstStyle/>
                    <a:p>
                      <a:r>
                        <a:rPr lang="en-US"/>
                        <a:t>Can explain basic idea but lacks</a:t>
                      </a:r>
                      <a:r>
                        <a:rPr lang="en-US" baseline="0"/>
                        <a:t> in-depth knowledge of the technique; would need help in troubleshooting</a:t>
                      </a:r>
                      <a:endParaRPr lang="en-US"/>
                    </a:p>
                  </a:txBody>
                  <a:tcPr/>
                </a:tc>
                <a:tc>
                  <a:txBody>
                    <a:bodyPr/>
                    <a:lstStyle/>
                    <a:p>
                      <a:r>
                        <a:rPr lang="en-US"/>
                        <a:t>Has in-depth knowledge with some noted</a:t>
                      </a:r>
                      <a:r>
                        <a:rPr lang="en-US" baseline="0"/>
                        <a:t> gaps; could do basic troubleshooting on own</a:t>
                      </a:r>
                      <a:endParaRPr lang="en-US"/>
                    </a:p>
                  </a:txBody>
                  <a:tcPr/>
                </a:tc>
                <a:tc>
                  <a:txBody>
                    <a:bodyPr/>
                    <a:lstStyle/>
                    <a:p>
                      <a:r>
                        <a:rPr lang="en-US"/>
                        <a:t>Has in-depth knowledge;</a:t>
                      </a:r>
                      <a:r>
                        <a:rPr lang="en-US" baseline="0"/>
                        <a:t> </a:t>
                      </a:r>
                      <a:r>
                        <a:rPr lang="en-US"/>
                        <a:t>likely able</a:t>
                      </a:r>
                      <a:r>
                        <a:rPr lang="en-US" baseline="0"/>
                        <a:t> to extensively troubleshoot with minimal input</a:t>
                      </a:r>
                      <a:endParaRPr lang="en-US"/>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a:t>Has in-depth knowledge;</a:t>
                      </a:r>
                      <a:r>
                        <a:rPr lang="en-US" baseline="0"/>
                        <a:t> </a:t>
                      </a:r>
                      <a:r>
                        <a:rPr lang="en-US"/>
                        <a:t>able</a:t>
                      </a:r>
                      <a:r>
                        <a:rPr lang="en-US" baseline="0"/>
                        <a:t> to develop new approaches and extensively troubleshoot</a:t>
                      </a:r>
                      <a:endParaRPr lang="en-US"/>
                    </a:p>
                    <a:p>
                      <a:endParaRPr lang="en-US"/>
                    </a:p>
                  </a:txBody>
                  <a:tcPr/>
                </a:tc>
                <a:extLst>
                  <a:ext uri="{0D108BD9-81ED-4DB2-BD59-A6C34878D82A}">
                    <a16:rowId xmlns:a16="http://schemas.microsoft.com/office/drawing/2014/main" val="10002"/>
                  </a:ext>
                </a:extLst>
              </a:tr>
              <a:tr h="370840">
                <a:tc>
                  <a:txBody>
                    <a:bodyPr/>
                    <a:lstStyle/>
                    <a:p>
                      <a:r>
                        <a:rPr lang="en-US"/>
                        <a:t>Not able to teach or supervise others</a:t>
                      </a:r>
                    </a:p>
                  </a:txBody>
                  <a:tcPr/>
                </a:tc>
                <a:tc>
                  <a:txBody>
                    <a:bodyPr/>
                    <a:lstStyle/>
                    <a:p>
                      <a:r>
                        <a:rPr lang="en-US"/>
                        <a:t>Could explain</a:t>
                      </a:r>
                      <a:r>
                        <a:rPr lang="en-US" baseline="0"/>
                        <a:t> basic concepts and provide minimal oversight </a:t>
                      </a:r>
                      <a:endParaRPr lang="en-US"/>
                    </a:p>
                  </a:txBody>
                  <a:tcPr/>
                </a:tc>
                <a:tc>
                  <a:txBody>
                    <a:bodyPr/>
                    <a:lstStyle/>
                    <a:p>
                      <a:r>
                        <a:rPr lang="en-US"/>
                        <a:t>Can teach and supervise others but may need help at times</a:t>
                      </a:r>
                    </a:p>
                  </a:txBody>
                  <a:tcPr/>
                </a:tc>
                <a:tc>
                  <a:txBody>
                    <a:bodyPr/>
                    <a:lstStyle/>
                    <a:p>
                      <a:r>
                        <a:rPr lang="en-US"/>
                        <a:t>Could serve as technical expert for the group</a:t>
                      </a: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45836481"/>
      </p:ext>
    </p:extLst>
  </p:cSld>
  <p:clrMapOvr>
    <a:masterClrMapping/>
  </p:clrMapOvr>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14400"/>
            <a:ext cx="8229600" cy="990600"/>
          </a:xfrm>
        </p:spPr>
        <p:txBody>
          <a:bodyPr/>
          <a:lstStyle/>
          <a:p>
            <a:pPr algn="ctr"/>
            <a:r>
              <a:rPr lang="en-US" sz="3600"/>
              <a:t>Example – Independent Learning</a:t>
            </a:r>
          </a:p>
        </p:txBody>
      </p:sp>
      <p:graphicFrame>
        <p:nvGraphicFramePr>
          <p:cNvPr id="6" name="Content Placeholder 5"/>
          <p:cNvGraphicFramePr>
            <a:graphicFrameLocks noGrp="1"/>
          </p:cNvGraphicFramePr>
          <p:nvPr>
            <p:ph idx="1"/>
          </p:nvPr>
        </p:nvGraphicFramePr>
        <p:xfrm>
          <a:off x="457200" y="1676400"/>
          <a:ext cx="8229600" cy="4759960"/>
        </p:xfrm>
        <a:graphic>
          <a:graphicData uri="http://schemas.openxmlformats.org/drawingml/2006/table">
            <a:tbl>
              <a:tblPr firstRow="1" bandRow="1">
                <a:tableStyleId>{5C22544A-7EE6-4342-B048-85BDC9FD1C3A}</a:tableStyleId>
              </a:tblPr>
              <a:tblGrid>
                <a:gridCol w="2057400">
                  <a:extLst>
                    <a:ext uri="{9D8B030D-6E8A-4147-A177-3AD203B41FA5}">
                      <a16:colId xmlns:a16="http://schemas.microsoft.com/office/drawing/2014/main" val="20000"/>
                    </a:ext>
                  </a:extLst>
                </a:gridCol>
                <a:gridCol w="2057400">
                  <a:extLst>
                    <a:ext uri="{9D8B030D-6E8A-4147-A177-3AD203B41FA5}">
                      <a16:colId xmlns:a16="http://schemas.microsoft.com/office/drawing/2014/main" val="20001"/>
                    </a:ext>
                  </a:extLst>
                </a:gridCol>
                <a:gridCol w="2057400">
                  <a:extLst>
                    <a:ext uri="{9D8B030D-6E8A-4147-A177-3AD203B41FA5}">
                      <a16:colId xmlns:a16="http://schemas.microsoft.com/office/drawing/2014/main" val="20002"/>
                    </a:ext>
                  </a:extLst>
                </a:gridCol>
                <a:gridCol w="2057400">
                  <a:extLst>
                    <a:ext uri="{9D8B030D-6E8A-4147-A177-3AD203B41FA5}">
                      <a16:colId xmlns:a16="http://schemas.microsoft.com/office/drawing/2014/main" val="20003"/>
                    </a:ext>
                  </a:extLst>
                </a:gridCol>
              </a:tblGrid>
              <a:tr h="370840">
                <a:tc>
                  <a:txBody>
                    <a:bodyPr/>
                    <a:lstStyle/>
                    <a:p>
                      <a:pPr algn="ctr"/>
                      <a:r>
                        <a:rPr lang="en-US"/>
                        <a:t>LEVEL</a:t>
                      </a:r>
                      <a:r>
                        <a:rPr lang="en-US" baseline="0"/>
                        <a:t> 1</a:t>
                      </a:r>
                      <a:endParaRPr lang="en-US"/>
                    </a:p>
                  </a:txBody>
                  <a:tcPr/>
                </a:tc>
                <a:tc>
                  <a:txBody>
                    <a:bodyPr/>
                    <a:lstStyle/>
                    <a:p>
                      <a:pPr algn="ctr"/>
                      <a:r>
                        <a:rPr lang="en-US"/>
                        <a:t>LEVEL 2</a:t>
                      </a:r>
                    </a:p>
                  </a:txBody>
                  <a:tcPr/>
                </a:tc>
                <a:tc>
                  <a:txBody>
                    <a:bodyPr/>
                    <a:lstStyle/>
                    <a:p>
                      <a:pPr algn="ctr"/>
                      <a:r>
                        <a:rPr lang="en-US"/>
                        <a:t>LEVEL 3</a:t>
                      </a:r>
                    </a:p>
                  </a:txBody>
                  <a:tcPr/>
                </a:tc>
                <a:tc>
                  <a:txBody>
                    <a:bodyPr/>
                    <a:lstStyle/>
                    <a:p>
                      <a:pPr algn="ctr"/>
                      <a:r>
                        <a:rPr lang="en-US"/>
                        <a:t>LEVEL 4</a:t>
                      </a:r>
                    </a:p>
                  </a:txBody>
                  <a:tcPr/>
                </a:tc>
                <a:extLst>
                  <a:ext uri="{0D108BD9-81ED-4DB2-BD59-A6C34878D82A}">
                    <a16:rowId xmlns:a16="http://schemas.microsoft.com/office/drawing/2014/main" val="10000"/>
                  </a:ext>
                </a:extLst>
              </a:tr>
              <a:tr h="370840">
                <a:tc>
                  <a:txBody>
                    <a:bodyPr/>
                    <a:lstStyle/>
                    <a:p>
                      <a:r>
                        <a:rPr lang="en-US"/>
                        <a:t>Has not yet demonstrated</a:t>
                      </a:r>
                      <a:r>
                        <a:rPr lang="en-US" baseline="0"/>
                        <a:t> ability for independent learning</a:t>
                      </a:r>
                      <a:endParaRPr lang="en-US"/>
                    </a:p>
                  </a:txBody>
                  <a:tcPr/>
                </a:tc>
                <a:tc>
                  <a:txBody>
                    <a:bodyPr/>
                    <a:lstStyle/>
                    <a:p>
                      <a:r>
                        <a:rPr lang="en-US"/>
                        <a:t>Has demonstrated</a:t>
                      </a:r>
                      <a:r>
                        <a:rPr lang="en-US" baseline="0"/>
                        <a:t> ability for independent learning with coaching</a:t>
                      </a:r>
                      <a:endParaRPr lang="en-US"/>
                    </a:p>
                  </a:txBody>
                  <a:tcPr/>
                </a:tc>
                <a:tc>
                  <a:txBody>
                    <a:bodyPr/>
                    <a:lstStyle/>
                    <a:p>
                      <a:r>
                        <a:rPr lang="en-US"/>
                        <a:t>Has demonstrated</a:t>
                      </a:r>
                      <a:r>
                        <a:rPr lang="en-US" baseline="0"/>
                        <a:t> ability for independent learning </a:t>
                      </a:r>
                      <a:endParaRPr lang="en-US"/>
                    </a:p>
                  </a:txBody>
                  <a:tcPr/>
                </a:tc>
                <a:tc>
                  <a:txBody>
                    <a:bodyPr/>
                    <a:lstStyle/>
                    <a:p>
                      <a:r>
                        <a:rPr lang="en-US"/>
                        <a:t>Highly adept</a:t>
                      </a:r>
                      <a:r>
                        <a:rPr lang="en-US" baseline="0"/>
                        <a:t> at independent learning in the past</a:t>
                      </a:r>
                      <a:endParaRPr lang="en-US"/>
                    </a:p>
                  </a:txBody>
                  <a:tcPr/>
                </a:tc>
                <a:extLst>
                  <a:ext uri="{0D108BD9-81ED-4DB2-BD59-A6C34878D82A}">
                    <a16:rowId xmlns:a16="http://schemas.microsoft.com/office/drawing/2014/main" val="10001"/>
                  </a:ext>
                </a:extLst>
              </a:tr>
              <a:tr h="370840">
                <a:tc>
                  <a:txBody>
                    <a:bodyPr/>
                    <a:lstStyle/>
                    <a:p>
                      <a:r>
                        <a:rPr lang="en-US"/>
                        <a:t>Has little awareness</a:t>
                      </a:r>
                      <a:r>
                        <a:rPr lang="en-US" baseline="0"/>
                        <a:t> of resources for relevant learning</a:t>
                      </a:r>
                      <a:endParaRPr lang="en-US"/>
                    </a:p>
                  </a:txBody>
                  <a:tcPr/>
                </a:tc>
                <a:tc>
                  <a:txBody>
                    <a:bodyPr/>
                    <a:lstStyle/>
                    <a:p>
                      <a:r>
                        <a:rPr lang="en-US"/>
                        <a:t>Can describe some resources for relevant learning</a:t>
                      </a:r>
                    </a:p>
                  </a:txBody>
                  <a:tcPr/>
                </a:tc>
                <a:tc>
                  <a:txBody>
                    <a:bodyPr/>
                    <a:lstStyle/>
                    <a:p>
                      <a:r>
                        <a:rPr lang="en-US"/>
                        <a:t>Can describe many appropriate</a:t>
                      </a:r>
                      <a:r>
                        <a:rPr lang="en-US" baseline="0"/>
                        <a:t> resources for relevant learning</a:t>
                      </a:r>
                      <a:endParaRPr lang="en-US"/>
                    </a:p>
                  </a:txBody>
                  <a:tcPr/>
                </a:tc>
                <a:tc>
                  <a:txBody>
                    <a:bodyPr/>
                    <a:lstStyle/>
                    <a:p>
                      <a:r>
                        <a:rPr lang="en-US"/>
                        <a:t>Expresses</a:t>
                      </a:r>
                      <a:r>
                        <a:rPr lang="en-US" baseline="0"/>
                        <a:t> a well thought out plan for relevant learning</a:t>
                      </a:r>
                      <a:endParaRPr lang="en-US"/>
                    </a:p>
                  </a:txBody>
                  <a:tcPr/>
                </a:tc>
                <a:extLst>
                  <a:ext uri="{0D108BD9-81ED-4DB2-BD59-A6C34878D82A}">
                    <a16:rowId xmlns:a16="http://schemas.microsoft.com/office/drawing/2014/main" val="10002"/>
                  </a:ext>
                </a:extLst>
              </a:tr>
              <a:tr h="370840">
                <a:tc>
                  <a:txBody>
                    <a:bodyPr/>
                    <a:lstStyle/>
                    <a:p>
                      <a:r>
                        <a:rPr lang="en-US"/>
                        <a:t>Does not seem to value independent learning at this career stage</a:t>
                      </a:r>
                    </a:p>
                  </a:txBody>
                  <a:tcPr/>
                </a:tc>
                <a:tc>
                  <a:txBody>
                    <a:bodyPr/>
                    <a:lstStyle/>
                    <a:p>
                      <a:r>
                        <a:rPr lang="en-US"/>
                        <a:t>Seems to somewhat value independent</a:t>
                      </a:r>
                      <a:r>
                        <a:rPr lang="en-US" baseline="0"/>
                        <a:t> learning</a:t>
                      </a:r>
                      <a:endParaRPr lang="en-US"/>
                    </a:p>
                  </a:txBody>
                  <a:tcPr/>
                </a:tc>
                <a:tc>
                  <a:txBody>
                    <a:bodyPr/>
                    <a:lstStyle/>
                    <a:p>
                      <a:r>
                        <a:rPr lang="en-US"/>
                        <a:t>Expresses enthusiasm</a:t>
                      </a:r>
                      <a:r>
                        <a:rPr lang="en-US" baseline="0"/>
                        <a:t> for independent learning </a:t>
                      </a:r>
                      <a:endParaRPr lang="en-US"/>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a:t>Expresses enthusiasm</a:t>
                      </a:r>
                      <a:r>
                        <a:rPr lang="en-US" baseline="0"/>
                        <a:t> for independent learning and guiding the learning of others</a:t>
                      </a:r>
                      <a:endParaRPr lang="en-US"/>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980052033"/>
      </p:ext>
    </p:extLst>
  </p:cSld>
  <p:clrMapOvr>
    <a:masterClrMapping/>
  </p:clrMapOvr>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600"/>
              <a:t>Some Thoughts on Competencies</a:t>
            </a:r>
          </a:p>
        </p:txBody>
      </p:sp>
      <p:sp>
        <p:nvSpPr>
          <p:cNvPr id="3" name="Content Placeholder 2"/>
          <p:cNvSpPr>
            <a:spLocks noGrp="1"/>
          </p:cNvSpPr>
          <p:nvPr>
            <p:ph idx="1"/>
          </p:nvPr>
        </p:nvSpPr>
        <p:spPr>
          <a:xfrm>
            <a:off x="457200" y="2286000"/>
            <a:ext cx="8229600" cy="3886200"/>
          </a:xfrm>
        </p:spPr>
        <p:txBody>
          <a:bodyPr/>
          <a:lstStyle/>
          <a:p>
            <a:r>
              <a:rPr lang="en-US"/>
              <a:t>Focusing too many competencies on specific technical skills can be risky, especially when we have a small group</a:t>
            </a:r>
          </a:p>
          <a:p>
            <a:r>
              <a:rPr lang="en-US"/>
              <a:t>The earlier the career stage, the more critical it is not to focus on technical competencies</a:t>
            </a:r>
          </a:p>
          <a:p>
            <a:r>
              <a:rPr lang="en-US"/>
              <a:t>Competencies need to address inter-personal and communication skills</a:t>
            </a:r>
          </a:p>
          <a:p>
            <a:endParaRPr lang="en-US"/>
          </a:p>
          <a:p>
            <a:endParaRPr lang="en-US"/>
          </a:p>
          <a:p>
            <a:endParaRPr lang="en-US"/>
          </a:p>
        </p:txBody>
      </p:sp>
    </p:spTree>
    <p:extLst>
      <p:ext uri="{BB962C8B-B14F-4D97-AF65-F5344CB8AC3E}">
        <p14:creationId xmlns:p14="http://schemas.microsoft.com/office/powerpoint/2010/main" val="272191206"/>
      </p:ext>
    </p:extLst>
  </p:cSld>
  <p:clrMapOvr>
    <a:masterClrMapping/>
  </p:clrMapOvr>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pPr algn="ctr"/>
            <a:r>
              <a:rPr lang="en-US"/>
              <a:t>Interview Planning</a:t>
            </a:r>
          </a:p>
        </p:txBody>
      </p:sp>
      <p:sp>
        <p:nvSpPr>
          <p:cNvPr id="20483" name="Content Placeholder 2"/>
          <p:cNvSpPr>
            <a:spLocks noGrp="1"/>
          </p:cNvSpPr>
          <p:nvPr>
            <p:ph idx="1"/>
          </p:nvPr>
        </p:nvSpPr>
        <p:spPr>
          <a:xfrm>
            <a:off x="381000" y="1981200"/>
            <a:ext cx="8458200" cy="4114800"/>
          </a:xfrm>
        </p:spPr>
        <p:txBody>
          <a:bodyPr/>
          <a:lstStyle/>
          <a:p>
            <a:r>
              <a:rPr lang="en-US" sz="2800"/>
              <a:t>Consider a structured interview: “a series of job-related questions with predetermined answers that are consistently applied across all interviews.”</a:t>
            </a:r>
          </a:p>
          <a:p>
            <a:r>
              <a:rPr lang="en-US" sz="2800"/>
              <a:t>Design the questions: a 3-part process</a:t>
            </a:r>
          </a:p>
          <a:p>
            <a:pPr lvl="1"/>
            <a:r>
              <a:rPr lang="en-US"/>
              <a:t>What qualifications do you want to asses?  How would strong and weak candidates differ?</a:t>
            </a:r>
          </a:p>
          <a:p>
            <a:pPr lvl="1"/>
            <a:r>
              <a:rPr lang="en-US"/>
              <a:t>What questions will elicit relevant information on those qualifications and differences?</a:t>
            </a:r>
          </a:p>
          <a:p>
            <a:pPr lvl="1"/>
            <a:r>
              <a:rPr lang="en-US"/>
              <a:t>What would good answers look like?</a:t>
            </a:r>
          </a:p>
        </p:txBody>
      </p:sp>
      <p:pic>
        <p:nvPicPr>
          <p:cNvPr id="4" name="Picture 3"/>
          <p:cNvPicPr>
            <a:picLocks noChangeAspect="1"/>
          </p:cNvPicPr>
          <p:nvPr/>
        </p:nvPicPr>
        <p:blipFill>
          <a:blip r:embed="rId3"/>
          <a:stretch>
            <a:fillRect/>
          </a:stretch>
        </p:blipFill>
        <p:spPr>
          <a:xfrm>
            <a:off x="8301346" y="5991224"/>
            <a:ext cx="770908" cy="714375"/>
          </a:xfrm>
          <a:prstGeom prst="rect">
            <a:avLst/>
          </a:prstGeom>
        </p:spPr>
      </p:pic>
    </p:spTree>
    <p:extLst>
      <p:ext uri="{BB962C8B-B14F-4D97-AF65-F5344CB8AC3E}">
        <p14:creationId xmlns:p14="http://schemas.microsoft.com/office/powerpoint/2010/main" val="117215526"/>
      </p:ext>
    </p:extLst>
  </p:cSld>
  <p:clrMapOvr>
    <a:masterClrMapping/>
  </p:clrMapOvr>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600"/>
              <a:t>Interviewing</a:t>
            </a:r>
          </a:p>
        </p:txBody>
      </p:sp>
      <p:sp>
        <p:nvSpPr>
          <p:cNvPr id="3" name="Content Placeholder 2"/>
          <p:cNvSpPr>
            <a:spLocks noGrp="1"/>
          </p:cNvSpPr>
          <p:nvPr>
            <p:ph idx="1"/>
          </p:nvPr>
        </p:nvSpPr>
        <p:spPr>
          <a:xfrm>
            <a:off x="449385" y="1905000"/>
            <a:ext cx="8229600" cy="3886200"/>
          </a:xfrm>
        </p:spPr>
        <p:txBody>
          <a:bodyPr/>
          <a:lstStyle/>
          <a:p>
            <a:r>
              <a:rPr lang="en-US"/>
              <a:t>Candidates are asked the same set of questions</a:t>
            </a:r>
          </a:p>
          <a:p>
            <a:r>
              <a:rPr lang="en-US"/>
              <a:t>Questions relate to competencies </a:t>
            </a:r>
          </a:p>
          <a:p>
            <a:r>
              <a:rPr lang="en-US"/>
              <a:t>Questions ask for concrete examples of what the applicant did in the past </a:t>
            </a:r>
          </a:p>
          <a:p>
            <a:r>
              <a:rPr lang="en-US"/>
              <a:t>Do a zoom screening of the top candidates.</a:t>
            </a:r>
          </a:p>
          <a:p>
            <a:r>
              <a:rPr lang="en-US"/>
              <a:t>Each interview is time limited and consistent</a:t>
            </a:r>
          </a:p>
          <a:p>
            <a:pPr lvl="1"/>
            <a:r>
              <a:rPr lang="en-US"/>
              <a:t>For zoom/phone interviews 20-30 minutes is plenty</a:t>
            </a:r>
          </a:p>
          <a:p>
            <a:r>
              <a:rPr lang="en-US"/>
              <a:t>Have others join you: Group interviews can be used to help rule-out in-group/out-group biases and to assure that everyone hears the same thing </a:t>
            </a:r>
          </a:p>
          <a:p>
            <a:pPr marL="0" indent="0">
              <a:buNone/>
            </a:pPr>
            <a:endParaRPr lang="en-US"/>
          </a:p>
        </p:txBody>
      </p:sp>
    </p:spTree>
    <p:extLst>
      <p:ext uri="{BB962C8B-B14F-4D97-AF65-F5344CB8AC3E}">
        <p14:creationId xmlns:p14="http://schemas.microsoft.com/office/powerpoint/2010/main" val="73332407"/>
      </p:ext>
    </p:extLst>
  </p:cSld>
  <p:clrMapOvr>
    <a:masterClrMapping/>
  </p:clrMapOvr>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a:t>Opportunity Questions</a:t>
            </a:r>
          </a:p>
        </p:txBody>
      </p:sp>
      <p:sp>
        <p:nvSpPr>
          <p:cNvPr id="3" name="Content Placeholder 2"/>
          <p:cNvSpPr>
            <a:spLocks noGrp="1"/>
          </p:cNvSpPr>
          <p:nvPr>
            <p:ph idx="1"/>
          </p:nvPr>
        </p:nvSpPr>
        <p:spPr>
          <a:xfrm>
            <a:off x="457200" y="1981200"/>
            <a:ext cx="8229600" cy="3886200"/>
          </a:xfrm>
        </p:spPr>
        <p:txBody>
          <a:bodyPr/>
          <a:lstStyle/>
          <a:p>
            <a:r>
              <a:rPr lang="en-US"/>
              <a:t>Tell me about a time…..</a:t>
            </a:r>
          </a:p>
          <a:p>
            <a:r>
              <a:rPr lang="en-US"/>
              <a:t>How do you approach…..</a:t>
            </a:r>
          </a:p>
          <a:p>
            <a:r>
              <a:rPr lang="en-US"/>
              <a:t>What do you typically do when …..</a:t>
            </a:r>
          </a:p>
          <a:p>
            <a:r>
              <a:rPr lang="en-US"/>
              <a:t>Give me a sense of……</a:t>
            </a:r>
          </a:p>
          <a:p>
            <a:r>
              <a:rPr lang="en-US"/>
              <a:t>Explain some challenges you have had with……</a:t>
            </a:r>
          </a:p>
          <a:p>
            <a:r>
              <a:rPr lang="en-US"/>
              <a:t>Please discuss an important…….</a:t>
            </a:r>
          </a:p>
          <a:p>
            <a:r>
              <a:rPr lang="en-US"/>
              <a:t>Why the NIH…</a:t>
            </a:r>
          </a:p>
          <a:p>
            <a:r>
              <a:rPr lang="en-US"/>
              <a:t>What are your career aspirations...</a:t>
            </a:r>
          </a:p>
          <a:p>
            <a:r>
              <a:rPr lang="en-US"/>
              <a:t>What is the last paper you read……</a:t>
            </a:r>
          </a:p>
          <a:p>
            <a:r>
              <a:rPr lang="en-US"/>
              <a:t>How do you talk to non-scientists about your work?</a:t>
            </a:r>
          </a:p>
          <a:p>
            <a:r>
              <a:rPr lang="en-US"/>
              <a:t>Which of our papers did you like best, and why?</a:t>
            </a:r>
          </a:p>
          <a:p>
            <a:pPr lvl="1">
              <a:buSzPct val="85000"/>
              <a:buFont typeface="Wingdings" charset="2"/>
              <a:buChar char="q"/>
            </a:pPr>
            <a:endParaRPr lang="en-US" sz="2000"/>
          </a:p>
          <a:p>
            <a:endParaRPr lang="en-US"/>
          </a:p>
          <a:p>
            <a:endParaRPr lang="en-US"/>
          </a:p>
        </p:txBody>
      </p:sp>
    </p:spTree>
    <p:extLst>
      <p:ext uri="{BB962C8B-B14F-4D97-AF65-F5344CB8AC3E}">
        <p14:creationId xmlns:p14="http://schemas.microsoft.com/office/powerpoint/2010/main" val="2111229304"/>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600" dirty="0"/>
              <a:t>Journaling Exercise</a:t>
            </a:r>
          </a:p>
        </p:txBody>
      </p:sp>
      <p:sp>
        <p:nvSpPr>
          <p:cNvPr id="3" name="Content Placeholder 2"/>
          <p:cNvSpPr>
            <a:spLocks noGrp="1"/>
          </p:cNvSpPr>
          <p:nvPr>
            <p:ph idx="1"/>
          </p:nvPr>
        </p:nvSpPr>
        <p:spPr/>
        <p:txBody>
          <a:bodyPr/>
          <a:lstStyle/>
          <a:p>
            <a:pPr marL="0" indent="0" algn="ctr">
              <a:buNone/>
            </a:pPr>
            <a:r>
              <a:rPr lang="en-US" sz="3600" dirty="0"/>
              <a:t>What makes you happy at work?</a:t>
            </a:r>
          </a:p>
          <a:p>
            <a:pPr marL="0" indent="0" algn="ctr">
              <a:buNone/>
            </a:pPr>
            <a:r>
              <a:rPr lang="en-US" sz="3600" dirty="0"/>
              <a:t>What makes you unhappy at work?</a:t>
            </a:r>
          </a:p>
        </p:txBody>
      </p:sp>
    </p:spTree>
    <p:extLst>
      <p:ext uri="{BB962C8B-B14F-4D97-AF65-F5344CB8AC3E}">
        <p14:creationId xmlns:p14="http://schemas.microsoft.com/office/powerpoint/2010/main" val="2371135669"/>
      </p:ext>
    </p:extLst>
  </p:cSld>
  <p:clrMapOvr>
    <a:masterClrMapping/>
  </p:clrMapOvr>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BD1BC-1ECA-4DC4-96D5-741E98B29DF0}"/>
              </a:ext>
            </a:extLst>
          </p:cNvPr>
          <p:cNvSpPr>
            <a:spLocks noGrp="1"/>
          </p:cNvSpPr>
          <p:nvPr>
            <p:ph type="title"/>
          </p:nvPr>
        </p:nvSpPr>
        <p:spPr>
          <a:xfrm>
            <a:off x="448638" y="800100"/>
            <a:ext cx="8229600" cy="990600"/>
          </a:xfrm>
        </p:spPr>
        <p:txBody>
          <a:bodyPr/>
          <a:lstStyle/>
          <a:p>
            <a:pPr algn="ctr"/>
            <a:r>
              <a:rPr lang="en-US"/>
              <a:t>More Questions</a:t>
            </a:r>
          </a:p>
        </p:txBody>
      </p:sp>
      <p:sp>
        <p:nvSpPr>
          <p:cNvPr id="3" name="Content Placeholder 2">
            <a:extLst>
              <a:ext uri="{FF2B5EF4-FFF2-40B4-BE49-F238E27FC236}">
                <a16:creationId xmlns:a16="http://schemas.microsoft.com/office/drawing/2014/main" id="{66C72D50-02EC-4169-8A60-305CE6A0D80F}"/>
              </a:ext>
            </a:extLst>
          </p:cNvPr>
          <p:cNvSpPr>
            <a:spLocks noGrp="1"/>
          </p:cNvSpPr>
          <p:nvPr>
            <p:ph idx="1"/>
          </p:nvPr>
        </p:nvSpPr>
        <p:spPr>
          <a:xfrm>
            <a:off x="431514" y="1485900"/>
            <a:ext cx="8229600" cy="3886200"/>
          </a:xfrm>
        </p:spPr>
        <p:txBody>
          <a:bodyPr/>
          <a:lstStyle/>
          <a:p>
            <a:r>
              <a:rPr lang="en-US" sz="2200"/>
              <a:t>Why are you interested in this specialty/discipline?</a:t>
            </a:r>
          </a:p>
          <a:p>
            <a:r>
              <a:rPr lang="en-US" sz="2200"/>
              <a:t>Why are you interested in this particular program?</a:t>
            </a:r>
          </a:p>
          <a:p>
            <a:r>
              <a:rPr lang="en-US" sz="2200"/>
              <a:t>What are your goals/career intent and how do you see this program preparing you for these goals?</a:t>
            </a:r>
          </a:p>
          <a:p>
            <a:r>
              <a:rPr lang="en-US" sz="2200"/>
              <a:t>What is the hardest feedback that you ever received, and what did you do with it?</a:t>
            </a:r>
          </a:p>
          <a:p>
            <a:r>
              <a:rPr lang="en-US" sz="2200"/>
              <a:t>Describe a research experience. What would you have done differently with hindsight. What unknown bothered you?</a:t>
            </a:r>
          </a:p>
          <a:p>
            <a:r>
              <a:rPr lang="en-US" sz="2200"/>
              <a:t>Clinical Fellows</a:t>
            </a:r>
          </a:p>
          <a:p>
            <a:pPr lvl="1"/>
            <a:r>
              <a:rPr lang="en-US" sz="2200"/>
              <a:t>Tell me about a challenging case in which you were involved. </a:t>
            </a:r>
          </a:p>
          <a:p>
            <a:pPr lvl="1"/>
            <a:r>
              <a:rPr lang="en-US" sz="2200"/>
              <a:t>Did you ever witness something—a clinical situation or personal interaction—that made you uncomfortable?  What did you do about it?</a:t>
            </a:r>
          </a:p>
          <a:p>
            <a:endParaRPr lang="en-US" sz="2200"/>
          </a:p>
        </p:txBody>
      </p:sp>
    </p:spTree>
    <p:extLst>
      <p:ext uri="{BB962C8B-B14F-4D97-AF65-F5344CB8AC3E}">
        <p14:creationId xmlns:p14="http://schemas.microsoft.com/office/powerpoint/2010/main" val="2230791437"/>
      </p:ext>
    </p:extLst>
  </p:cSld>
  <p:clrMapOvr>
    <a:masterClrMapping/>
  </p:clrMapOvr>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842BD-5941-FB4F-AE0D-37449F67EE8D}"/>
              </a:ext>
            </a:extLst>
          </p:cNvPr>
          <p:cNvSpPr>
            <a:spLocks noGrp="1"/>
          </p:cNvSpPr>
          <p:nvPr>
            <p:ph type="title"/>
          </p:nvPr>
        </p:nvSpPr>
        <p:spPr>
          <a:xfrm>
            <a:off x="457200" y="838200"/>
            <a:ext cx="8229600" cy="990600"/>
          </a:xfrm>
        </p:spPr>
        <p:txBody>
          <a:bodyPr/>
          <a:lstStyle/>
          <a:p>
            <a:pPr algn="ctr"/>
            <a:r>
              <a:rPr lang="en-US" sz="3600"/>
              <a:t>Behavioral Questions</a:t>
            </a:r>
          </a:p>
        </p:txBody>
      </p:sp>
      <p:sp>
        <p:nvSpPr>
          <p:cNvPr id="3" name="Content Placeholder 2">
            <a:extLst>
              <a:ext uri="{FF2B5EF4-FFF2-40B4-BE49-F238E27FC236}">
                <a16:creationId xmlns:a16="http://schemas.microsoft.com/office/drawing/2014/main" id="{5C583B68-74B8-BB4E-AADB-60F58377F4A9}"/>
              </a:ext>
            </a:extLst>
          </p:cNvPr>
          <p:cNvSpPr>
            <a:spLocks noGrp="1"/>
          </p:cNvSpPr>
          <p:nvPr>
            <p:ph idx="1"/>
          </p:nvPr>
        </p:nvSpPr>
        <p:spPr>
          <a:xfrm>
            <a:off x="457200" y="1524000"/>
            <a:ext cx="8229600" cy="4876800"/>
          </a:xfrm>
        </p:spPr>
        <p:txBody>
          <a:bodyPr/>
          <a:lstStyle/>
          <a:p>
            <a:r>
              <a:rPr lang="en-US" sz="2000"/>
              <a:t>Tell me about a time when you:</a:t>
            </a:r>
          </a:p>
          <a:p>
            <a:pPr lvl="1">
              <a:buSzPct val="85000"/>
              <a:buFont typeface="Wingdings" pitchFamily="2" charset="2"/>
              <a:buChar char="q"/>
            </a:pPr>
            <a:r>
              <a:rPr lang="en-US" sz="1800"/>
              <a:t>disagreed with something a boss asked you to do</a:t>
            </a:r>
          </a:p>
          <a:p>
            <a:pPr lvl="1">
              <a:buSzPct val="85000"/>
              <a:buFont typeface="Wingdings" pitchFamily="2" charset="2"/>
              <a:buChar char="q"/>
            </a:pPr>
            <a:r>
              <a:rPr lang="en-US" sz="1800"/>
              <a:t>disagreed with another member of a team you were on</a:t>
            </a:r>
          </a:p>
          <a:p>
            <a:pPr lvl="1">
              <a:buSzPct val="85000"/>
              <a:buFont typeface="Wingdings" pitchFamily="2" charset="2"/>
              <a:buChar char="q"/>
            </a:pPr>
            <a:r>
              <a:rPr lang="en-US" sz="1800"/>
              <a:t>had more projects than time</a:t>
            </a:r>
          </a:p>
          <a:p>
            <a:pPr lvl="1">
              <a:buSzPct val="85000"/>
              <a:buFont typeface="Wingdings" pitchFamily="2" charset="2"/>
              <a:buChar char="q"/>
            </a:pPr>
            <a:r>
              <a:rPr lang="en-US" sz="1800"/>
              <a:t>when you had to learn a new technique</a:t>
            </a:r>
          </a:p>
          <a:p>
            <a:pPr lvl="1">
              <a:buSzPct val="85000"/>
              <a:buFont typeface="Wingdings" pitchFamily="2" charset="2"/>
              <a:buChar char="q"/>
            </a:pPr>
            <a:r>
              <a:rPr lang="en-US" sz="1800"/>
              <a:t>realized you made a big mistake in one of your experiments</a:t>
            </a:r>
          </a:p>
          <a:p>
            <a:pPr lvl="1">
              <a:buSzPct val="85000"/>
              <a:buFont typeface="Wingdings" pitchFamily="2" charset="2"/>
              <a:buChar char="q"/>
            </a:pPr>
            <a:r>
              <a:rPr lang="en-US" sz="1800"/>
              <a:t>were proud of yourself in lab (or a lab class or in the clinic)?</a:t>
            </a:r>
          </a:p>
          <a:p>
            <a:pPr lvl="1">
              <a:buSzPct val="85000"/>
              <a:buFont typeface="Wingdings" pitchFamily="2" charset="2"/>
              <a:buChar char="q"/>
            </a:pPr>
            <a:r>
              <a:rPr lang="en-US" sz="1800"/>
              <a:t>were disappointed in your performance in a class or in lab or in the clinic</a:t>
            </a:r>
          </a:p>
          <a:p>
            <a:pPr lvl="1">
              <a:buSzPct val="85000"/>
              <a:buFont typeface="Wingdings" pitchFamily="2" charset="2"/>
              <a:buChar char="q"/>
            </a:pPr>
            <a:r>
              <a:rPr lang="en-US" sz="1800"/>
              <a:t>had a [writing] project that felt a bit overwhelming at the start</a:t>
            </a:r>
            <a:endParaRPr lang="en-US" sz="2000"/>
          </a:p>
          <a:p>
            <a:r>
              <a:rPr lang="en-US" sz="1800"/>
              <a:t>Mistakes are opportunities for growth – but we have to be smart enough to learn from them. What does this mean to you?</a:t>
            </a:r>
          </a:p>
          <a:p>
            <a:r>
              <a:rPr lang="en-US" sz="1800"/>
              <a:t>What comes to mind when someone says “toxic work environment?” What about “a welcoming and affirming work environment?</a:t>
            </a:r>
          </a:p>
          <a:p>
            <a:r>
              <a:rPr lang="en-US" sz="1800"/>
              <a:t>What are you looking for in this experience? ..in a mentor?</a:t>
            </a:r>
          </a:p>
          <a:p>
            <a:r>
              <a:rPr lang="en-US" sz="1800"/>
              <a:t>What does an ideal research environment look like for you?</a:t>
            </a:r>
          </a:p>
          <a:p>
            <a:r>
              <a:rPr lang="en-US" sz="1800"/>
              <a:t>What do you want to learn?</a:t>
            </a:r>
          </a:p>
        </p:txBody>
      </p:sp>
    </p:spTree>
    <p:extLst>
      <p:ext uri="{BB962C8B-B14F-4D97-AF65-F5344CB8AC3E}">
        <p14:creationId xmlns:p14="http://schemas.microsoft.com/office/powerpoint/2010/main" val="2973196589"/>
      </p:ext>
    </p:extLst>
  </p:cSld>
  <p:clrMapOvr>
    <a:masterClrMapping/>
  </p:clrMapOvr>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p:cNvSpPr>
            <a:spLocks noGrp="1"/>
          </p:cNvSpPr>
          <p:nvPr>
            <p:ph type="title"/>
          </p:nvPr>
        </p:nvSpPr>
        <p:spPr>
          <a:xfrm>
            <a:off x="457200" y="838200"/>
            <a:ext cx="8229600" cy="990600"/>
          </a:xfrm>
        </p:spPr>
        <p:txBody>
          <a:bodyPr/>
          <a:lstStyle/>
          <a:p>
            <a:pPr algn="ctr"/>
            <a:r>
              <a:rPr lang="en-US"/>
              <a:t>Questions You CANNOT Ask</a:t>
            </a:r>
          </a:p>
        </p:txBody>
      </p:sp>
      <p:sp>
        <p:nvSpPr>
          <p:cNvPr id="28675" name="Content Placeholder 2"/>
          <p:cNvSpPr>
            <a:spLocks noGrp="1"/>
          </p:cNvSpPr>
          <p:nvPr>
            <p:ph idx="1"/>
          </p:nvPr>
        </p:nvSpPr>
        <p:spPr>
          <a:xfrm>
            <a:off x="457200" y="1981200"/>
            <a:ext cx="8229600" cy="4343400"/>
          </a:xfrm>
        </p:spPr>
        <p:txBody>
          <a:bodyPr/>
          <a:lstStyle/>
          <a:p>
            <a:r>
              <a:rPr lang="en-US" sz="2800"/>
              <a:t>Federal Laws prohibit employment discrimination based on: race, color, religion, sex, national origin, age, disability, and genetic make-up.</a:t>
            </a:r>
          </a:p>
          <a:p>
            <a:r>
              <a:rPr lang="en-US" sz="2800"/>
              <a:t>Employment includes: compensation, transfer, promotion, layoffs, </a:t>
            </a:r>
            <a:r>
              <a:rPr lang="en-US" sz="2800">
                <a:solidFill>
                  <a:srgbClr val="006666"/>
                </a:solidFill>
              </a:rPr>
              <a:t>recruitment</a:t>
            </a:r>
            <a:r>
              <a:rPr lang="en-US" sz="2800"/>
              <a:t>, training, fringe benefits, retirement, etc.</a:t>
            </a:r>
          </a:p>
          <a:p>
            <a:r>
              <a:rPr lang="en-US" sz="2800"/>
              <a:t>The Equal Opportunity Employment Commission (EEOC) enforces the laws.</a:t>
            </a:r>
          </a:p>
        </p:txBody>
      </p:sp>
    </p:spTree>
    <p:extLst>
      <p:ext uri="{BB962C8B-B14F-4D97-AF65-F5344CB8AC3E}">
        <p14:creationId xmlns:p14="http://schemas.microsoft.com/office/powerpoint/2010/main" val="495111394"/>
      </p:ext>
    </p:extLst>
  </p:cSld>
  <p:clrMapOvr>
    <a:masterClrMapping/>
  </p:clrMapOvr>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title"/>
          </p:nvPr>
        </p:nvSpPr>
        <p:spPr>
          <a:xfrm>
            <a:off x="457200" y="838200"/>
            <a:ext cx="8229600" cy="990600"/>
          </a:xfrm>
        </p:spPr>
        <p:txBody>
          <a:bodyPr/>
          <a:lstStyle/>
          <a:p>
            <a:pPr algn="ctr"/>
            <a:r>
              <a:rPr lang="en-US"/>
              <a:t>The Bottom Line</a:t>
            </a:r>
          </a:p>
        </p:txBody>
      </p:sp>
      <p:sp>
        <p:nvSpPr>
          <p:cNvPr id="29699" name="Content Placeholder 2"/>
          <p:cNvSpPr>
            <a:spLocks noGrp="1"/>
          </p:cNvSpPr>
          <p:nvPr>
            <p:ph idx="1"/>
          </p:nvPr>
        </p:nvSpPr>
        <p:spPr>
          <a:xfrm>
            <a:off x="457200" y="2209800"/>
            <a:ext cx="8305800" cy="4038600"/>
          </a:xfrm>
        </p:spPr>
        <p:txBody>
          <a:bodyPr/>
          <a:lstStyle/>
          <a:p>
            <a:r>
              <a:rPr lang="en-US" sz="2800"/>
              <a:t>You CANNOT ask anything directly or indirectly related to race, color, religion, sex, national origin, age, disability, or genetic make-up.</a:t>
            </a:r>
          </a:p>
          <a:p>
            <a:r>
              <a:rPr lang="en-US" sz="2800"/>
              <a:t>The safest approach: ask ONLY questions that will elicit information you can use in making  an informed hiring decision.</a:t>
            </a:r>
          </a:p>
          <a:p>
            <a:r>
              <a:rPr lang="en-US" sz="2800"/>
              <a:t>Seriously consider drafting questions in advance.</a:t>
            </a:r>
          </a:p>
          <a:p>
            <a:r>
              <a:rPr lang="en-US" sz="2800"/>
              <a:t>Do not chat!</a:t>
            </a:r>
          </a:p>
        </p:txBody>
      </p:sp>
    </p:spTree>
    <p:extLst>
      <p:ext uri="{BB962C8B-B14F-4D97-AF65-F5344CB8AC3E}">
        <p14:creationId xmlns:p14="http://schemas.microsoft.com/office/powerpoint/2010/main" val="1855410633"/>
      </p:ext>
    </p:extLst>
  </p:cSld>
  <p:clrMapOvr>
    <a:masterClrMapping/>
  </p:clrMapOvr>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a:xfrm>
            <a:off x="457200" y="762000"/>
            <a:ext cx="8229600" cy="990600"/>
          </a:xfrm>
        </p:spPr>
        <p:txBody>
          <a:bodyPr/>
          <a:lstStyle/>
          <a:p>
            <a:pPr algn="ctr"/>
            <a:r>
              <a:rPr lang="en-US"/>
              <a:t>What about These Questions?</a:t>
            </a:r>
          </a:p>
        </p:txBody>
      </p:sp>
      <p:sp>
        <p:nvSpPr>
          <p:cNvPr id="30723" name="Content Placeholder 2"/>
          <p:cNvSpPr>
            <a:spLocks noGrp="1"/>
          </p:cNvSpPr>
          <p:nvPr>
            <p:ph idx="1"/>
          </p:nvPr>
        </p:nvSpPr>
        <p:spPr>
          <a:xfrm>
            <a:off x="609600" y="1752600"/>
            <a:ext cx="8229600" cy="4572000"/>
          </a:xfrm>
        </p:spPr>
        <p:txBody>
          <a:bodyPr/>
          <a:lstStyle/>
          <a:p>
            <a:r>
              <a:rPr lang="en-US"/>
              <a:t>“Sokolove”, that’s an interesting name.  Where does it come from?</a:t>
            </a:r>
          </a:p>
          <a:p>
            <a:r>
              <a:rPr lang="en-US"/>
              <a:t>Do you remember the original Bandstand?  Am I correct that it originated in Pittsburgh?</a:t>
            </a:r>
          </a:p>
          <a:p>
            <a:r>
              <a:rPr lang="en-US"/>
              <a:t>I see that you list Little League as a volunteer activity.  Does one of your children play?</a:t>
            </a:r>
          </a:p>
          <a:p>
            <a:r>
              <a:rPr lang="en-US"/>
              <a:t>Do you speak fluent Spanish? (if relevant to the job)</a:t>
            </a:r>
          </a:p>
          <a:p>
            <a:r>
              <a:rPr lang="en-US"/>
              <a:t>Are you a U.S. citizen?</a:t>
            </a:r>
          </a:p>
          <a:p>
            <a:r>
              <a:rPr lang="en-US"/>
              <a:t>Will your child-care arrangements permit you to…?</a:t>
            </a:r>
          </a:p>
          <a:p>
            <a:r>
              <a:rPr lang="en-US"/>
              <a:t>Will you be able, occasionally, to work late or on weekends?</a:t>
            </a:r>
          </a:p>
          <a:p>
            <a:endParaRPr lang="en-US" sz="2800"/>
          </a:p>
        </p:txBody>
      </p:sp>
    </p:spTree>
    <p:extLst>
      <p:ext uri="{BB962C8B-B14F-4D97-AF65-F5344CB8AC3E}">
        <p14:creationId xmlns:p14="http://schemas.microsoft.com/office/powerpoint/2010/main" val="1489467580"/>
      </p:ext>
    </p:extLst>
  </p:cSld>
  <p:clrMapOvr>
    <a:masterClrMapping/>
  </p:clrMapOvr>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a:t>References</a:t>
            </a:r>
          </a:p>
        </p:txBody>
      </p:sp>
      <p:sp>
        <p:nvSpPr>
          <p:cNvPr id="3" name="Content Placeholder 2"/>
          <p:cNvSpPr>
            <a:spLocks noGrp="1"/>
          </p:cNvSpPr>
          <p:nvPr>
            <p:ph idx="1"/>
          </p:nvPr>
        </p:nvSpPr>
        <p:spPr>
          <a:xfrm>
            <a:off x="457200" y="1981200"/>
            <a:ext cx="8229600" cy="4343400"/>
          </a:xfrm>
        </p:spPr>
        <p:txBody>
          <a:bodyPr/>
          <a:lstStyle/>
          <a:p>
            <a:r>
              <a:rPr lang="en-US"/>
              <a:t>Lots of issues</a:t>
            </a:r>
          </a:p>
          <a:p>
            <a:r>
              <a:rPr lang="en-US"/>
              <a:t>Letters are likely to omit or understate issues</a:t>
            </a:r>
          </a:p>
          <a:p>
            <a:r>
              <a:rPr lang="en-US"/>
              <a:t>Conversations are also not likely to be totally truthful but you have a better chance of following up</a:t>
            </a:r>
          </a:p>
          <a:p>
            <a:r>
              <a:rPr lang="en-US"/>
              <a:t>You should ask things to confirm or refute interview responses</a:t>
            </a:r>
          </a:p>
          <a:p>
            <a:r>
              <a:rPr lang="en-US"/>
              <a:t>Speak with more than one person for critical hires</a:t>
            </a:r>
          </a:p>
          <a:p>
            <a:r>
              <a:rPr lang="en-US"/>
              <a:t>Disconnect between your assessment and the reference’s input? There are explanations and you should follow up with others</a:t>
            </a:r>
          </a:p>
          <a:p>
            <a:endParaRPr lang="en-US"/>
          </a:p>
        </p:txBody>
      </p:sp>
    </p:spTree>
    <p:extLst>
      <p:ext uri="{BB962C8B-B14F-4D97-AF65-F5344CB8AC3E}">
        <p14:creationId xmlns:p14="http://schemas.microsoft.com/office/powerpoint/2010/main" val="1632499639"/>
      </p:ext>
    </p:extLst>
  </p:cSld>
  <p:clrMapOvr>
    <a:masterClrMapping/>
  </p:clrMapOvr>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679CE-FED7-4F84-BF96-B034EFD975EC}"/>
              </a:ext>
            </a:extLst>
          </p:cNvPr>
          <p:cNvSpPr>
            <a:spLocks noGrp="1"/>
          </p:cNvSpPr>
          <p:nvPr>
            <p:ph type="title"/>
          </p:nvPr>
        </p:nvSpPr>
        <p:spPr/>
        <p:txBody>
          <a:bodyPr/>
          <a:lstStyle/>
          <a:p>
            <a:pPr algn="ctr"/>
            <a:r>
              <a:rPr lang="en-US"/>
              <a:t>Some Questions for References</a:t>
            </a:r>
          </a:p>
        </p:txBody>
      </p:sp>
      <p:sp>
        <p:nvSpPr>
          <p:cNvPr id="3" name="Content Placeholder 2">
            <a:extLst>
              <a:ext uri="{FF2B5EF4-FFF2-40B4-BE49-F238E27FC236}">
                <a16:creationId xmlns:a16="http://schemas.microsoft.com/office/drawing/2014/main" id="{31EB3B8C-F6FB-4DF0-AB27-3A5F52641806}"/>
              </a:ext>
            </a:extLst>
          </p:cNvPr>
          <p:cNvSpPr>
            <a:spLocks noGrp="1"/>
          </p:cNvSpPr>
          <p:nvPr>
            <p:ph idx="1"/>
          </p:nvPr>
        </p:nvSpPr>
        <p:spPr/>
        <p:txBody>
          <a:bodyPr/>
          <a:lstStyle/>
          <a:p>
            <a:r>
              <a:rPr lang="en-US"/>
              <a:t>Would you hire this person again?</a:t>
            </a:r>
          </a:p>
          <a:p>
            <a:r>
              <a:rPr lang="en-US"/>
              <a:t>Do they listen? Do they ask questions?</a:t>
            </a:r>
          </a:p>
          <a:p>
            <a:r>
              <a:rPr lang="en-US"/>
              <a:t>Are they open for feedback?</a:t>
            </a:r>
          </a:p>
          <a:p>
            <a:r>
              <a:rPr lang="en-US"/>
              <a:t>Can you trust them?</a:t>
            </a:r>
          </a:p>
          <a:p>
            <a:pPr lvl="1"/>
            <a:r>
              <a:rPr lang="en-US"/>
              <a:t>Alone, to show up?</a:t>
            </a:r>
          </a:p>
          <a:p>
            <a:r>
              <a:rPr lang="en-US"/>
              <a:t>Are they a good group citizen?</a:t>
            </a:r>
          </a:p>
          <a:p>
            <a:r>
              <a:rPr lang="en-US"/>
              <a:t>Are they shy or assertive?</a:t>
            </a:r>
          </a:p>
          <a:p>
            <a:r>
              <a:rPr lang="en-US"/>
              <a:t>What can I do to help this person be successful?</a:t>
            </a:r>
          </a:p>
          <a:p>
            <a:r>
              <a:rPr lang="en-US"/>
              <a:t>Any red flags I should know about?</a:t>
            </a:r>
          </a:p>
          <a:p>
            <a:endParaRPr lang="en-US"/>
          </a:p>
        </p:txBody>
      </p:sp>
    </p:spTree>
    <p:extLst>
      <p:ext uri="{BB962C8B-B14F-4D97-AF65-F5344CB8AC3E}">
        <p14:creationId xmlns:p14="http://schemas.microsoft.com/office/powerpoint/2010/main" val="3091643776"/>
      </p:ext>
    </p:extLst>
  </p:cSld>
  <p:clrMapOvr>
    <a:masterClrMapping/>
  </p:clrMapOvr>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F920B-AC45-4E84-9C30-0ABEC8E513C7}"/>
              </a:ext>
            </a:extLst>
          </p:cNvPr>
          <p:cNvSpPr>
            <a:spLocks noGrp="1"/>
          </p:cNvSpPr>
          <p:nvPr>
            <p:ph type="title"/>
          </p:nvPr>
        </p:nvSpPr>
        <p:spPr>
          <a:xfrm>
            <a:off x="533400" y="762000"/>
            <a:ext cx="8229600" cy="990600"/>
          </a:xfrm>
        </p:spPr>
        <p:txBody>
          <a:bodyPr/>
          <a:lstStyle/>
          <a:p>
            <a:pPr algn="ctr"/>
            <a:r>
              <a:rPr lang="en-US"/>
              <a:t>More Reference Questions</a:t>
            </a:r>
          </a:p>
        </p:txBody>
      </p:sp>
      <p:sp>
        <p:nvSpPr>
          <p:cNvPr id="3" name="Content Placeholder 2">
            <a:extLst>
              <a:ext uri="{FF2B5EF4-FFF2-40B4-BE49-F238E27FC236}">
                <a16:creationId xmlns:a16="http://schemas.microsoft.com/office/drawing/2014/main" id="{F8787260-CF4B-437C-9074-B8B531E0957C}"/>
              </a:ext>
            </a:extLst>
          </p:cNvPr>
          <p:cNvSpPr>
            <a:spLocks noGrp="1"/>
          </p:cNvSpPr>
          <p:nvPr>
            <p:ph idx="1"/>
          </p:nvPr>
        </p:nvSpPr>
        <p:spPr>
          <a:xfrm>
            <a:off x="152400" y="1626313"/>
            <a:ext cx="8991600" cy="3886200"/>
          </a:xfrm>
        </p:spPr>
        <p:txBody>
          <a:bodyPr/>
          <a:lstStyle/>
          <a:p>
            <a:r>
              <a:rPr lang="en-US" sz="2000"/>
              <a:t>How long and in what capacity have you known the,?</a:t>
            </a:r>
          </a:p>
          <a:p>
            <a:r>
              <a:rPr lang="en-US" sz="2000"/>
              <a:t>What are their primary strengths?</a:t>
            </a:r>
          </a:p>
          <a:p>
            <a:r>
              <a:rPr lang="en-US" sz="2000"/>
              <a:t>What are their writing skills like?</a:t>
            </a:r>
          </a:p>
          <a:p>
            <a:r>
              <a:rPr lang="en-US" sz="2000"/>
              <a:t>Are they a good communicator and listener?</a:t>
            </a:r>
          </a:p>
          <a:p>
            <a:r>
              <a:rPr lang="en-US" sz="2000"/>
              <a:t>What about their analytic skills?</a:t>
            </a:r>
          </a:p>
          <a:p>
            <a:r>
              <a:rPr lang="en-US" sz="2000"/>
              <a:t>Do they show the beginnings of independence?</a:t>
            </a:r>
          </a:p>
          <a:p>
            <a:r>
              <a:rPr lang="en-US" sz="2000"/>
              <a:t>Are they committed to her research work?</a:t>
            </a:r>
          </a:p>
          <a:p>
            <a:r>
              <a:rPr lang="en-US" sz="2000"/>
              <a:t>In the transition to postdoc, is there any area in which they may need additional support in order to flourish? </a:t>
            </a:r>
          </a:p>
          <a:p>
            <a:r>
              <a:rPr lang="en-US" sz="2000"/>
              <a:t>If you had the opportunity to extend their stay in your group, would you?</a:t>
            </a:r>
          </a:p>
          <a:p>
            <a:r>
              <a:rPr lang="en-US" sz="2000"/>
              <a:t>How many predocs have you directly mentored?</a:t>
            </a:r>
          </a:p>
          <a:p>
            <a:r>
              <a:rPr lang="en-US" sz="2000"/>
              <a:t>Of all of the doctoral students you have mentored, how would you rate on a scale of 1-10, with 10 being the highest?</a:t>
            </a:r>
          </a:p>
          <a:p>
            <a:r>
              <a:rPr lang="en-US" sz="2000"/>
              <a:t>Is there anything final you would like to add?</a:t>
            </a:r>
          </a:p>
          <a:p>
            <a:endParaRPr lang="en-US" sz="2000"/>
          </a:p>
        </p:txBody>
      </p:sp>
    </p:spTree>
    <p:extLst>
      <p:ext uri="{BB962C8B-B14F-4D97-AF65-F5344CB8AC3E}">
        <p14:creationId xmlns:p14="http://schemas.microsoft.com/office/powerpoint/2010/main" val="336553048"/>
      </p:ext>
    </p:extLst>
  </p:cSld>
  <p:clrMapOvr>
    <a:masterClrMapping/>
  </p:clrMapOvr>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78A3C-43FD-4F3B-9D73-3BAACB31FEF9}"/>
              </a:ext>
            </a:extLst>
          </p:cNvPr>
          <p:cNvSpPr>
            <a:spLocks noGrp="1"/>
          </p:cNvSpPr>
          <p:nvPr>
            <p:ph type="title"/>
          </p:nvPr>
        </p:nvSpPr>
        <p:spPr/>
        <p:txBody>
          <a:bodyPr/>
          <a:lstStyle/>
          <a:p>
            <a:pPr algn="ctr"/>
            <a:r>
              <a:rPr lang="en-US"/>
              <a:t>Give Them References</a:t>
            </a:r>
          </a:p>
        </p:txBody>
      </p:sp>
      <p:sp>
        <p:nvSpPr>
          <p:cNvPr id="3" name="Content Placeholder 2">
            <a:extLst>
              <a:ext uri="{FF2B5EF4-FFF2-40B4-BE49-F238E27FC236}">
                <a16:creationId xmlns:a16="http://schemas.microsoft.com/office/drawing/2014/main" id="{14350EBD-5C18-4149-9B35-804F6A2A9A52}"/>
              </a:ext>
            </a:extLst>
          </p:cNvPr>
          <p:cNvSpPr>
            <a:spLocks noGrp="1"/>
          </p:cNvSpPr>
          <p:nvPr>
            <p:ph idx="1"/>
          </p:nvPr>
        </p:nvSpPr>
        <p:spPr/>
        <p:txBody>
          <a:bodyPr/>
          <a:lstStyle/>
          <a:p>
            <a:r>
              <a:rPr lang="en-US"/>
              <a:t>Allow the candidate to talk with past group members to figure out if your philosophies/style will work for them</a:t>
            </a:r>
          </a:p>
        </p:txBody>
      </p:sp>
    </p:spTree>
    <p:extLst>
      <p:ext uri="{BB962C8B-B14F-4D97-AF65-F5344CB8AC3E}">
        <p14:creationId xmlns:p14="http://schemas.microsoft.com/office/powerpoint/2010/main" val="2514425044"/>
      </p:ext>
    </p:extLst>
  </p:cSld>
  <p:clrMapOvr>
    <a:masterClrMapping/>
  </p:clrMapOvr>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a:t>Some Thoughts on On-Boarding</a:t>
            </a:r>
          </a:p>
        </p:txBody>
      </p:sp>
      <p:sp>
        <p:nvSpPr>
          <p:cNvPr id="3" name="Content Placeholder 2"/>
          <p:cNvSpPr>
            <a:spLocks noGrp="1"/>
          </p:cNvSpPr>
          <p:nvPr>
            <p:ph idx="1"/>
          </p:nvPr>
        </p:nvSpPr>
        <p:spPr/>
        <p:txBody>
          <a:bodyPr/>
          <a:lstStyle/>
          <a:p>
            <a:r>
              <a:rPr lang="en-US"/>
              <a:t>Be clear about expectations</a:t>
            </a:r>
          </a:p>
          <a:p>
            <a:r>
              <a:rPr lang="en-US"/>
              <a:t>We tend to jump into work too quickly</a:t>
            </a:r>
          </a:p>
          <a:p>
            <a:r>
              <a:rPr lang="en-US"/>
              <a:t>Direct trainees to OITE website and resources at the outset</a:t>
            </a:r>
          </a:p>
          <a:p>
            <a:r>
              <a:rPr lang="en-US"/>
              <a:t>Trainees encouraged to balance training and work in a healthy way tend to stay, even when the “going gets tough”</a:t>
            </a:r>
          </a:p>
          <a:p>
            <a:r>
              <a:rPr lang="en-US"/>
              <a:t>You need to ask how things are going – again and again and in multiple ways</a:t>
            </a:r>
          </a:p>
          <a:p>
            <a:endParaRPr lang="en-US"/>
          </a:p>
        </p:txBody>
      </p:sp>
    </p:spTree>
    <p:extLst>
      <p:ext uri="{BB962C8B-B14F-4D97-AF65-F5344CB8AC3E}">
        <p14:creationId xmlns:p14="http://schemas.microsoft.com/office/powerpoint/2010/main" val="1192197735"/>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600" dirty="0"/>
              <a:t>Journaling Exercise</a:t>
            </a:r>
          </a:p>
        </p:txBody>
      </p:sp>
      <p:sp>
        <p:nvSpPr>
          <p:cNvPr id="3" name="Content Placeholder 2"/>
          <p:cNvSpPr>
            <a:spLocks noGrp="1"/>
          </p:cNvSpPr>
          <p:nvPr>
            <p:ph idx="1"/>
          </p:nvPr>
        </p:nvSpPr>
        <p:spPr/>
        <p:txBody>
          <a:bodyPr/>
          <a:lstStyle/>
          <a:p>
            <a:pPr marL="0" indent="0" algn="ctr">
              <a:buNone/>
            </a:pPr>
            <a:r>
              <a:rPr lang="en-US" sz="3600" dirty="0"/>
              <a:t>What makes you happy at work?</a:t>
            </a:r>
          </a:p>
          <a:p>
            <a:pPr marL="0" indent="0" algn="ctr">
              <a:buNone/>
            </a:pPr>
            <a:r>
              <a:rPr lang="en-US" sz="3600" dirty="0"/>
              <a:t>What makes you unhappy at work?</a:t>
            </a:r>
          </a:p>
        </p:txBody>
      </p:sp>
      <p:sp>
        <p:nvSpPr>
          <p:cNvPr id="4" name="TextBox 3">
            <a:extLst>
              <a:ext uri="{FF2B5EF4-FFF2-40B4-BE49-F238E27FC236}">
                <a16:creationId xmlns:a16="http://schemas.microsoft.com/office/drawing/2014/main" id="{0C281C04-112C-4B43-BE51-67299D9817E8}"/>
              </a:ext>
            </a:extLst>
          </p:cNvPr>
          <p:cNvSpPr txBox="1"/>
          <p:nvPr/>
        </p:nvSpPr>
        <p:spPr>
          <a:xfrm>
            <a:off x="1676400" y="6096000"/>
            <a:ext cx="5404043" cy="461665"/>
          </a:xfrm>
          <a:prstGeom prst="rect">
            <a:avLst/>
          </a:prstGeom>
          <a:noFill/>
        </p:spPr>
        <p:txBody>
          <a:bodyPr wrap="none" rtlCol="0">
            <a:spAutoFit/>
          </a:bodyPr>
          <a:lstStyle/>
          <a:p>
            <a:r>
              <a:rPr lang="en-US" dirty="0"/>
              <a:t>What can we learn from this exercise?</a:t>
            </a:r>
          </a:p>
        </p:txBody>
      </p:sp>
    </p:spTree>
    <p:extLst>
      <p:ext uri="{BB962C8B-B14F-4D97-AF65-F5344CB8AC3E}">
        <p14:creationId xmlns:p14="http://schemas.microsoft.com/office/powerpoint/2010/main" val="4113858032"/>
      </p:ext>
    </p:extLst>
  </p:cSld>
  <p:clrMapOvr>
    <a:masterClrMapping/>
  </p:clrMapOvr>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a:t>Still, Things Will Go Wrong</a:t>
            </a:r>
          </a:p>
        </p:txBody>
      </p:sp>
      <p:sp>
        <p:nvSpPr>
          <p:cNvPr id="3" name="Content Placeholder 2"/>
          <p:cNvSpPr>
            <a:spLocks noGrp="1"/>
          </p:cNvSpPr>
          <p:nvPr>
            <p:ph idx="1"/>
          </p:nvPr>
        </p:nvSpPr>
        <p:spPr/>
        <p:txBody>
          <a:bodyPr/>
          <a:lstStyle/>
          <a:p>
            <a:r>
              <a:rPr lang="en-US"/>
              <a:t>Consult appropriate offices early and often</a:t>
            </a:r>
          </a:p>
          <a:p>
            <a:r>
              <a:rPr lang="en-US"/>
              <a:t>Help your trainees access resources that may help “right” things</a:t>
            </a:r>
          </a:p>
          <a:p>
            <a:r>
              <a:rPr lang="en-US"/>
              <a:t>Encourage the use of OITE and NIH wellness resources</a:t>
            </a:r>
          </a:p>
          <a:p>
            <a:r>
              <a:rPr lang="en-US"/>
              <a:t>Learn strategies for giving feedback so it can be heard</a:t>
            </a:r>
          </a:p>
          <a:p>
            <a:r>
              <a:rPr lang="en-US"/>
              <a:t>Accept that sometimes the best option is to help someone move on</a:t>
            </a:r>
          </a:p>
          <a:p>
            <a:r>
              <a:rPr lang="en-US"/>
              <a:t>Reach out to OITE– we will often help and can sometimes minimize the [financial] stress (my goal is that everyone gets a chance to shine/thrive – both you and the trainee)</a:t>
            </a:r>
          </a:p>
          <a:p>
            <a:endParaRPr lang="en-US"/>
          </a:p>
        </p:txBody>
      </p:sp>
    </p:spTree>
    <p:extLst>
      <p:ext uri="{BB962C8B-B14F-4D97-AF65-F5344CB8AC3E}">
        <p14:creationId xmlns:p14="http://schemas.microsoft.com/office/powerpoint/2010/main" val="108415973"/>
      </p:ext>
    </p:extLst>
  </p:cSld>
  <p:clrMapOvr>
    <a:masterClrMapping/>
  </p:clrMapOvr>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457200" y="838200"/>
            <a:ext cx="8229600" cy="990600"/>
          </a:xfrm>
        </p:spPr>
        <p:txBody>
          <a:bodyPr/>
          <a:lstStyle/>
          <a:p>
            <a:pPr algn="ctr"/>
            <a:r>
              <a:rPr lang="en-US"/>
              <a:t>Other Approaches</a:t>
            </a:r>
            <a:br>
              <a:rPr lang="en-US"/>
            </a:br>
            <a:endParaRPr lang="en-US"/>
          </a:p>
        </p:txBody>
      </p:sp>
      <p:sp>
        <p:nvSpPr>
          <p:cNvPr id="36867" name="Content Placeholder 2"/>
          <p:cNvSpPr>
            <a:spLocks noGrp="1"/>
          </p:cNvSpPr>
          <p:nvPr>
            <p:ph idx="1"/>
          </p:nvPr>
        </p:nvSpPr>
        <p:spPr>
          <a:xfrm>
            <a:off x="1143000" y="2057400"/>
            <a:ext cx="6858000" cy="4419600"/>
          </a:xfrm>
        </p:spPr>
        <p:txBody>
          <a:bodyPr/>
          <a:lstStyle/>
          <a:p>
            <a:r>
              <a:rPr lang="en-US" sz="2800"/>
              <a:t>Recruiters</a:t>
            </a:r>
          </a:p>
          <a:p>
            <a:pPr lvl="1"/>
            <a:r>
              <a:rPr lang="en-US"/>
              <a:t>Already have an candidate pool BUT</a:t>
            </a:r>
          </a:p>
          <a:p>
            <a:pPr lvl="1"/>
            <a:r>
              <a:rPr lang="en-US"/>
              <a:t>Cost 20 to 35% of the first year’s salary</a:t>
            </a:r>
          </a:p>
          <a:p>
            <a:r>
              <a:rPr lang="en-US" sz="2800"/>
              <a:t>Temp agencies allow you to</a:t>
            </a:r>
          </a:p>
          <a:p>
            <a:pPr lvl="1"/>
            <a:r>
              <a:rPr lang="en-US"/>
              <a:t>“Audition” potential employees</a:t>
            </a:r>
          </a:p>
          <a:p>
            <a:pPr lvl="1"/>
            <a:r>
              <a:rPr lang="en-US"/>
              <a:t>Make certain the position is necessary</a:t>
            </a:r>
          </a:p>
          <a:p>
            <a:pPr lvl="1"/>
            <a:r>
              <a:rPr lang="en-US"/>
              <a:t>Skip some of the recruiting work</a:t>
            </a:r>
          </a:p>
          <a:p>
            <a:pPr lvl="1"/>
            <a:r>
              <a:rPr lang="en-US"/>
              <a:t>Avoid long-term financial commitments</a:t>
            </a:r>
          </a:p>
          <a:p>
            <a:pPr lvl="1"/>
            <a:r>
              <a:rPr lang="en-US"/>
              <a:t>BUT…</a:t>
            </a:r>
          </a:p>
          <a:p>
            <a:pPr lvl="1"/>
            <a:endParaRPr lang="en-US"/>
          </a:p>
        </p:txBody>
      </p:sp>
    </p:spTree>
    <p:extLst>
      <p:ext uri="{BB962C8B-B14F-4D97-AF65-F5344CB8AC3E}">
        <p14:creationId xmlns:p14="http://schemas.microsoft.com/office/powerpoint/2010/main" val="1555413423"/>
      </p:ext>
    </p:extLst>
  </p:cSld>
  <p:clrMapOvr>
    <a:masterClrMapping/>
  </p:clrMapOvr>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xfrm>
            <a:off x="457200" y="685800"/>
            <a:ext cx="8229600" cy="1066800"/>
          </a:xfrm>
        </p:spPr>
        <p:txBody>
          <a:bodyPr/>
          <a:lstStyle/>
          <a:p>
            <a:pPr algn="ctr" eaLnBrk="1" hangingPunct="1"/>
            <a:r>
              <a:rPr lang="en-US" sz="3600"/>
              <a:t>Essential Elements of a Successful Recruitment Process</a:t>
            </a:r>
          </a:p>
        </p:txBody>
      </p:sp>
      <p:sp>
        <p:nvSpPr>
          <p:cNvPr id="37891" name="Rectangle 3"/>
          <p:cNvSpPr>
            <a:spLocks noGrp="1" noChangeArrowheads="1"/>
          </p:cNvSpPr>
          <p:nvPr>
            <p:ph type="body" idx="1"/>
          </p:nvPr>
        </p:nvSpPr>
        <p:spPr>
          <a:xfrm>
            <a:off x="457200" y="1981200"/>
            <a:ext cx="8229600" cy="4648200"/>
          </a:xfrm>
        </p:spPr>
        <p:txBody>
          <a:bodyPr/>
          <a:lstStyle/>
          <a:p>
            <a:pPr eaLnBrk="1" hangingPunct="1">
              <a:lnSpc>
                <a:spcPct val="90000"/>
              </a:lnSpc>
            </a:pPr>
            <a:r>
              <a:rPr lang="en-US"/>
              <a:t>Bring a sense of urgency to the recruitment process. Top candidates have a limited </a:t>
            </a:r>
            <a:r>
              <a:rPr lang="ja-JP" altLang="en-US"/>
              <a:t>“</a:t>
            </a:r>
            <a:r>
              <a:rPr lang="en-US" altLang="ja-JP"/>
              <a:t>shelf life</a:t>
            </a:r>
            <a:r>
              <a:rPr lang="ja-JP" altLang="en-US"/>
              <a:t>”</a:t>
            </a:r>
            <a:r>
              <a:rPr lang="en-US" altLang="ja-JP"/>
              <a:t>.</a:t>
            </a:r>
          </a:p>
          <a:p>
            <a:pPr eaLnBrk="1" hangingPunct="1">
              <a:lnSpc>
                <a:spcPct val="90000"/>
              </a:lnSpc>
            </a:pPr>
            <a:r>
              <a:rPr lang="en-US"/>
              <a:t>Clearly define your expectations for the position.</a:t>
            </a:r>
          </a:p>
          <a:p>
            <a:pPr eaLnBrk="1" hangingPunct="1">
              <a:lnSpc>
                <a:spcPct val="90000"/>
              </a:lnSpc>
            </a:pPr>
            <a:r>
              <a:rPr lang="en-US"/>
              <a:t>Set a target fill date, </a:t>
            </a:r>
            <a:r>
              <a:rPr lang="ja-JP" altLang="en-US"/>
              <a:t>“</a:t>
            </a:r>
            <a:r>
              <a:rPr lang="en-US" altLang="ja-JP"/>
              <a:t>first cut</a:t>
            </a:r>
            <a:r>
              <a:rPr lang="ja-JP" altLang="en-US"/>
              <a:t>”</a:t>
            </a:r>
            <a:r>
              <a:rPr lang="en-US" altLang="ja-JP"/>
              <a:t> application review date, and schedule interview time block well in advance.</a:t>
            </a:r>
          </a:p>
          <a:p>
            <a:pPr eaLnBrk="1" hangingPunct="1">
              <a:lnSpc>
                <a:spcPct val="90000"/>
              </a:lnSpc>
            </a:pPr>
            <a:r>
              <a:rPr lang="en-US"/>
              <a:t>Conduct thorough telephone prescreening interviews prior to scheduling personal interviews.</a:t>
            </a:r>
          </a:p>
          <a:p>
            <a:pPr eaLnBrk="1" hangingPunct="1">
              <a:lnSpc>
                <a:spcPct val="90000"/>
              </a:lnSpc>
            </a:pPr>
            <a:r>
              <a:rPr lang="en-US"/>
              <a:t>Conduct structured peer interviews utilizing behavioral based questions.</a:t>
            </a:r>
          </a:p>
          <a:p>
            <a:pPr eaLnBrk="1" hangingPunct="1">
              <a:lnSpc>
                <a:spcPct val="90000"/>
              </a:lnSpc>
            </a:pPr>
            <a:r>
              <a:rPr lang="en-US"/>
              <a:t>Manage candidate expectations regarding compensation, expected start date, etc. throughout the recruitment process.</a:t>
            </a:r>
          </a:p>
          <a:p>
            <a:pPr eaLnBrk="1" hangingPunct="1">
              <a:lnSpc>
                <a:spcPct val="90000"/>
              </a:lnSpc>
            </a:pPr>
            <a:endParaRPr lang="en-US"/>
          </a:p>
        </p:txBody>
      </p:sp>
    </p:spTree>
    <p:extLst>
      <p:ext uri="{BB962C8B-B14F-4D97-AF65-F5344CB8AC3E}">
        <p14:creationId xmlns:p14="http://schemas.microsoft.com/office/powerpoint/2010/main" val="618024871"/>
      </p:ext>
    </p:extLst>
  </p:cSld>
  <p:clrMapOvr>
    <a:masterClrMapping/>
  </p:clrMapOvr>
  <p:transition/>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a:xfrm>
            <a:off x="457200" y="914400"/>
            <a:ext cx="8229600" cy="990600"/>
          </a:xfrm>
        </p:spPr>
        <p:txBody>
          <a:bodyPr/>
          <a:lstStyle/>
          <a:p>
            <a:pPr algn="ctr"/>
            <a:r>
              <a:rPr lang="en-US"/>
              <a:t>Resources</a:t>
            </a:r>
          </a:p>
        </p:txBody>
      </p:sp>
      <p:sp>
        <p:nvSpPr>
          <p:cNvPr id="38915" name="Content Placeholder 2"/>
          <p:cNvSpPr>
            <a:spLocks noGrp="1"/>
          </p:cNvSpPr>
          <p:nvPr>
            <p:ph idx="1"/>
          </p:nvPr>
        </p:nvSpPr>
        <p:spPr/>
        <p:txBody>
          <a:bodyPr/>
          <a:lstStyle/>
          <a:p>
            <a:r>
              <a:rPr lang="en-US"/>
              <a:t>Manager’s Toolkit: </a:t>
            </a:r>
            <a:r>
              <a:rPr lang="en-US" i="1"/>
              <a:t>The 13 Skills Managers Need to Succeed</a:t>
            </a:r>
            <a:r>
              <a:rPr lang="en-US"/>
              <a:t>, Harvard Business Essentials Series, Harvard Business School Press, 2004</a:t>
            </a:r>
          </a:p>
          <a:p>
            <a:r>
              <a:rPr lang="en-US"/>
              <a:t>Human Resources, part of the NY Times Company: </a:t>
            </a:r>
            <a:r>
              <a:rPr lang="en-US">
                <a:hlinkClick r:id="rId3"/>
              </a:rPr>
              <a:t>http://humanresources.about.com</a:t>
            </a:r>
            <a:endParaRPr lang="en-US"/>
          </a:p>
          <a:p>
            <a:r>
              <a:rPr lang="en-US"/>
              <a:t>“What You Can and What You Can’t Ask – Legal/Illegal Interview Questions: </a:t>
            </a:r>
            <a:r>
              <a:rPr lang="en-US">
                <a:hlinkClick r:id="rId4"/>
              </a:rPr>
              <a:t>http://www.admin.mtu.edu/hro/forms/whatyoucanandcantasklongversionmay05.pdf</a:t>
            </a:r>
            <a:r>
              <a:rPr lang="en-US"/>
              <a:t> </a:t>
            </a:r>
          </a:p>
          <a:p>
            <a:endParaRPr lang="en-US"/>
          </a:p>
        </p:txBody>
      </p:sp>
    </p:spTree>
    <p:extLst>
      <p:ext uri="{BB962C8B-B14F-4D97-AF65-F5344CB8AC3E}">
        <p14:creationId xmlns:p14="http://schemas.microsoft.com/office/powerpoint/2010/main" val="847045278"/>
      </p:ext>
    </p:extLst>
  </p:cSld>
  <p:clrMapOvr>
    <a:masterClrMapping/>
  </p:clrMapOvr>
  <p:transition/>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p:cNvSpPr>
            <a:spLocks noGrp="1"/>
          </p:cNvSpPr>
          <p:nvPr>
            <p:ph type="title"/>
          </p:nvPr>
        </p:nvSpPr>
        <p:spPr>
          <a:xfrm>
            <a:off x="457200" y="914400"/>
            <a:ext cx="8229600" cy="990600"/>
          </a:xfrm>
        </p:spPr>
        <p:txBody>
          <a:bodyPr/>
          <a:lstStyle/>
          <a:p>
            <a:pPr algn="ctr"/>
            <a:r>
              <a:rPr lang="en-US"/>
              <a:t>Resources</a:t>
            </a:r>
          </a:p>
        </p:txBody>
      </p:sp>
      <p:sp>
        <p:nvSpPr>
          <p:cNvPr id="39939" name="Content Placeholder 2"/>
          <p:cNvSpPr>
            <a:spLocks noGrp="1"/>
          </p:cNvSpPr>
          <p:nvPr>
            <p:ph idx="1"/>
          </p:nvPr>
        </p:nvSpPr>
        <p:spPr>
          <a:xfrm>
            <a:off x="1066800" y="2514600"/>
            <a:ext cx="7162800" cy="3048000"/>
          </a:xfrm>
        </p:spPr>
        <p:txBody>
          <a:bodyPr/>
          <a:lstStyle/>
          <a:p>
            <a:r>
              <a:rPr lang="en-US"/>
              <a:t>“Federal Laws Prohibiting Job Discrimination Questions and Answers”: </a:t>
            </a:r>
            <a:r>
              <a:rPr lang="en-US">
                <a:hlinkClick r:id="rId3"/>
              </a:rPr>
              <a:t>http://www.eeoc.gov/facts/qanda.html</a:t>
            </a:r>
            <a:r>
              <a:rPr lang="en-US"/>
              <a:t> </a:t>
            </a:r>
          </a:p>
          <a:p>
            <a:r>
              <a:rPr lang="en-US"/>
              <a:t>“The Structured Selection Interview”, Public Service Commission of Canada: </a:t>
            </a:r>
            <a:r>
              <a:rPr lang="en-US">
                <a:hlinkClick r:id="rId4"/>
              </a:rPr>
              <a:t>http://www.psc-cfp.gc.ca/ppc-cpp/acs-cmptnc-evl-cmptnc/strctr-slctn-eng.htm</a:t>
            </a:r>
            <a:r>
              <a:rPr lang="en-US"/>
              <a:t> </a:t>
            </a:r>
          </a:p>
        </p:txBody>
      </p:sp>
    </p:spTree>
    <p:extLst>
      <p:ext uri="{BB962C8B-B14F-4D97-AF65-F5344CB8AC3E}">
        <p14:creationId xmlns:p14="http://schemas.microsoft.com/office/powerpoint/2010/main" val="476680256"/>
      </p:ext>
    </p:extLst>
  </p:cSld>
  <p:clrMapOvr>
    <a:masterClrMapping/>
  </p:clrMapOvr>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71786744"/>
      </p:ext>
    </p:extLst>
  </p:cSld>
  <p:clrMapOvr>
    <a:masterClrMapping/>
  </p:clrMapOvr>
  <p:transition/>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AAMC guides- interviewing/pandemic</a:t>
            </a:r>
          </a:p>
        </p:txBody>
      </p:sp>
      <p:sp>
        <p:nvSpPr>
          <p:cNvPr id="3" name="Content Placeholder 2"/>
          <p:cNvSpPr>
            <a:spLocks noGrp="1"/>
          </p:cNvSpPr>
          <p:nvPr>
            <p:ph idx="1"/>
          </p:nvPr>
        </p:nvSpPr>
        <p:spPr/>
        <p:txBody>
          <a:bodyPr/>
          <a:lstStyle/>
          <a:p>
            <a:endParaRPr lang="en-US"/>
          </a:p>
          <a:p>
            <a:endParaRPr lang="en-US"/>
          </a:p>
          <a:p>
            <a:r>
              <a:rPr lang="en-US">
                <a:hlinkClick r:id="rId2"/>
              </a:rPr>
              <a:t>https://www.aamc.org/what-we-do/mission-areas/medical-education/conducting-interviews-during-coronavirus-pandemic</a:t>
            </a:r>
            <a:endParaRPr lang="en-US"/>
          </a:p>
          <a:p>
            <a:endParaRPr lang="en-US"/>
          </a:p>
          <a:p>
            <a:endParaRPr lang="en-US"/>
          </a:p>
        </p:txBody>
      </p:sp>
    </p:spTree>
    <p:extLst>
      <p:ext uri="{BB962C8B-B14F-4D97-AF65-F5344CB8AC3E}">
        <p14:creationId xmlns:p14="http://schemas.microsoft.com/office/powerpoint/2010/main" val="2569802349"/>
      </p:ext>
    </p:extLst>
  </p:cSld>
  <p:clrMapOvr>
    <a:masterClrMapping/>
  </p:clrMapOvr>
  <p:transition/>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DAF3D8C-F060-F24B-98E6-8C0B81A4B69C}"/>
              </a:ext>
            </a:extLst>
          </p:cNvPr>
          <p:cNvPicPr>
            <a:picLocks noChangeAspect="1"/>
          </p:cNvPicPr>
          <p:nvPr/>
        </p:nvPicPr>
        <p:blipFill>
          <a:blip r:embed="rId3"/>
          <a:stretch>
            <a:fillRect/>
          </a:stretch>
        </p:blipFill>
        <p:spPr>
          <a:xfrm>
            <a:off x="0" y="1219200"/>
            <a:ext cx="9144000" cy="5311932"/>
          </a:xfrm>
          <a:prstGeom prst="rect">
            <a:avLst/>
          </a:prstGeom>
        </p:spPr>
      </p:pic>
    </p:spTree>
    <p:extLst>
      <p:ext uri="{BB962C8B-B14F-4D97-AF65-F5344CB8AC3E}">
        <p14:creationId xmlns:p14="http://schemas.microsoft.com/office/powerpoint/2010/main" val="957846592"/>
      </p:ext>
    </p:extLst>
  </p:cSld>
  <p:clrMapOvr>
    <a:masterClrMapping/>
  </p:clrMapOvr>
  <p:transition/>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3C4233A-1385-6441-B771-0577DBEB28D0}"/>
              </a:ext>
            </a:extLst>
          </p:cNvPr>
          <p:cNvPicPr>
            <a:picLocks noChangeAspect="1"/>
          </p:cNvPicPr>
          <p:nvPr/>
        </p:nvPicPr>
        <p:blipFill>
          <a:blip r:embed="rId2"/>
          <a:stretch>
            <a:fillRect/>
          </a:stretch>
        </p:blipFill>
        <p:spPr>
          <a:xfrm>
            <a:off x="0" y="1295400"/>
            <a:ext cx="9144000" cy="5150246"/>
          </a:xfrm>
          <a:prstGeom prst="rect">
            <a:avLst/>
          </a:prstGeom>
        </p:spPr>
      </p:pic>
    </p:spTree>
    <p:extLst>
      <p:ext uri="{BB962C8B-B14F-4D97-AF65-F5344CB8AC3E}">
        <p14:creationId xmlns:p14="http://schemas.microsoft.com/office/powerpoint/2010/main" val="1358484348"/>
      </p:ext>
    </p:extLst>
  </p:cSld>
  <p:clrMapOvr>
    <a:masterClrMapping/>
  </p:clrMapOvr>
  <p:transition/>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3CEC9-EC14-4BDB-BA3E-D0D0C0EC9518}"/>
              </a:ext>
            </a:extLst>
          </p:cNvPr>
          <p:cNvSpPr>
            <a:spLocks noGrp="1"/>
          </p:cNvSpPr>
          <p:nvPr>
            <p:ph type="title"/>
          </p:nvPr>
        </p:nvSpPr>
        <p:spPr/>
        <p:txBody>
          <a:bodyPr/>
          <a:lstStyle/>
          <a:p>
            <a:r>
              <a:rPr lang="en-US"/>
              <a:t>Competencies- UC </a:t>
            </a:r>
            <a:r>
              <a:rPr lang="en-US" err="1"/>
              <a:t>Berkely</a:t>
            </a:r>
            <a:endParaRPr lang="en-US"/>
          </a:p>
        </p:txBody>
      </p:sp>
      <p:sp>
        <p:nvSpPr>
          <p:cNvPr id="3" name="Content Placeholder 2">
            <a:extLst>
              <a:ext uri="{FF2B5EF4-FFF2-40B4-BE49-F238E27FC236}">
                <a16:creationId xmlns:a16="http://schemas.microsoft.com/office/drawing/2014/main" id="{9484955B-0C8C-42B0-A1D0-58F0F732B618}"/>
              </a:ext>
            </a:extLst>
          </p:cNvPr>
          <p:cNvSpPr>
            <a:spLocks noGrp="1"/>
          </p:cNvSpPr>
          <p:nvPr>
            <p:ph idx="1"/>
          </p:nvPr>
        </p:nvSpPr>
        <p:spPr/>
        <p:txBody>
          <a:bodyPr/>
          <a:lstStyle/>
          <a:p>
            <a:r>
              <a:rPr lang="en-US"/>
              <a:t>To assess commitment to diversity:</a:t>
            </a:r>
          </a:p>
          <a:p>
            <a:endParaRPr lang="en-US"/>
          </a:p>
          <a:p>
            <a:r>
              <a:rPr lang="en-US">
                <a:hlinkClick r:id="rId2"/>
              </a:rPr>
              <a:t>https://ofew.berkeley.edu/recruitment/contributions-diversity/rubric-assessing-candidate-contributions-diversity-equity-and</a:t>
            </a:r>
            <a:endParaRPr lang="en-US"/>
          </a:p>
          <a:p>
            <a:endParaRPr lang="en-US"/>
          </a:p>
          <a:p>
            <a:endParaRPr lang="en-US"/>
          </a:p>
        </p:txBody>
      </p:sp>
    </p:spTree>
    <p:extLst>
      <p:ext uri="{BB962C8B-B14F-4D97-AF65-F5344CB8AC3E}">
        <p14:creationId xmlns:p14="http://schemas.microsoft.com/office/powerpoint/2010/main" val="3630987983"/>
      </p:ext>
    </p:extLst>
  </p:cSld>
  <p:clrMapOvr>
    <a:masterClrMapping/>
  </p:clrMapOvr>
  <p:transition/>
</p:sld>
</file>

<file path=ppt/theme/theme1.xml><?xml version="1.0" encoding="utf-8"?>
<a:theme xmlns:a="http://schemas.openxmlformats.org/drawingml/2006/main" name="1_Pixel">
  <a:themeElements>
    <a:clrScheme name="">
      <a:dk1>
        <a:srgbClr val="000000"/>
      </a:dk1>
      <a:lt1>
        <a:srgbClr val="FFFFFF"/>
      </a:lt1>
      <a:dk2>
        <a:srgbClr val="000000"/>
      </a:dk2>
      <a:lt2>
        <a:srgbClr val="006666"/>
      </a:lt2>
      <a:accent1>
        <a:srgbClr val="BED600"/>
      </a:accent1>
      <a:accent2>
        <a:srgbClr val="BED600"/>
      </a:accent2>
      <a:accent3>
        <a:srgbClr val="FFFFFF"/>
      </a:accent3>
      <a:accent4>
        <a:srgbClr val="000000"/>
      </a:accent4>
      <a:accent5>
        <a:srgbClr val="DBE8AA"/>
      </a:accent5>
      <a:accent6>
        <a:srgbClr val="ACC200"/>
      </a:accent6>
      <a:hlink>
        <a:srgbClr val="006666"/>
      </a:hlink>
      <a:folHlink>
        <a:srgbClr val="808080"/>
      </a:folHlink>
    </a:clrScheme>
    <a:fontScheme name="1_Pixel">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Arial" charset="0"/>
            <a:ea typeface="ＭＳ Ｐゴシック"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Arial" charset="0"/>
            <a:ea typeface="ＭＳ Ｐゴシック" charset="0"/>
          </a:defRPr>
        </a:defPPr>
      </a:lstStyle>
    </a:lnDef>
  </a:objectDefaults>
  <a:extraClrSchemeLst>
    <a:extraClrScheme>
      <a:clrScheme name="1_Pixel 1">
        <a:dk1>
          <a:srgbClr val="0066FF"/>
        </a:dk1>
        <a:lt1>
          <a:srgbClr val="FFFFFF"/>
        </a:lt1>
        <a:dk2>
          <a:srgbClr val="000066"/>
        </a:dk2>
        <a:lt2>
          <a:srgbClr val="FFFFFF"/>
        </a:lt2>
        <a:accent1>
          <a:srgbClr val="6699FF"/>
        </a:accent1>
        <a:accent2>
          <a:srgbClr val="3333FF"/>
        </a:accent2>
        <a:accent3>
          <a:srgbClr val="AAAAB8"/>
        </a:accent3>
        <a:accent4>
          <a:srgbClr val="DADADA"/>
        </a:accent4>
        <a:accent5>
          <a:srgbClr val="B8CAFF"/>
        </a:accent5>
        <a:accent6>
          <a:srgbClr val="2D2DE7"/>
        </a:accent6>
        <a:hlink>
          <a:srgbClr val="FFCC00"/>
        </a:hlink>
        <a:folHlink>
          <a:srgbClr val="0000CC"/>
        </a:folHlink>
      </a:clrScheme>
      <a:clrMap bg1="dk2" tx1="lt1" bg2="dk1" tx2="lt2" accent1="accent1" accent2="accent2" accent3="accent3" accent4="accent4" accent5="accent5" accent6="accent6" hlink="hlink" folHlink="folHlink"/>
    </a:extraClrScheme>
    <a:extraClrScheme>
      <a:clrScheme name="1_Pixel 2">
        <a:dk1>
          <a:srgbClr val="009999"/>
        </a:dk1>
        <a:lt1>
          <a:srgbClr val="FFFFFF"/>
        </a:lt1>
        <a:dk2>
          <a:srgbClr val="334B49"/>
        </a:dk2>
        <a:lt2>
          <a:srgbClr val="FFFFFF"/>
        </a:lt2>
        <a:accent1>
          <a:srgbClr val="33CCCC"/>
        </a:accent1>
        <a:accent2>
          <a:srgbClr val="008080"/>
        </a:accent2>
        <a:accent3>
          <a:srgbClr val="ADB1B1"/>
        </a:accent3>
        <a:accent4>
          <a:srgbClr val="DADADA"/>
        </a:accent4>
        <a:accent5>
          <a:srgbClr val="ADE2E2"/>
        </a:accent5>
        <a:accent6>
          <a:srgbClr val="007373"/>
        </a:accent6>
        <a:hlink>
          <a:srgbClr val="FFCC00"/>
        </a:hlink>
        <a:folHlink>
          <a:srgbClr val="006666"/>
        </a:folHlink>
      </a:clrScheme>
      <a:clrMap bg1="dk2" tx1="lt1" bg2="dk1" tx2="lt2" accent1="accent1" accent2="accent2" accent3="accent3" accent4="accent4" accent5="accent5" accent6="accent6" hlink="hlink" folHlink="folHlink"/>
    </a:extraClrScheme>
    <a:extraClrScheme>
      <a:clrScheme name="1_Pixel 3">
        <a:dk1>
          <a:srgbClr val="006699"/>
        </a:dk1>
        <a:lt1>
          <a:srgbClr val="FFFFFF"/>
        </a:lt1>
        <a:dk2>
          <a:srgbClr val="333399"/>
        </a:dk2>
        <a:lt2>
          <a:srgbClr val="FFFFFF"/>
        </a:lt2>
        <a:accent1>
          <a:srgbClr val="0099CC"/>
        </a:accent1>
        <a:accent2>
          <a:srgbClr val="0386AF"/>
        </a:accent2>
        <a:accent3>
          <a:srgbClr val="ADADCA"/>
        </a:accent3>
        <a:accent4>
          <a:srgbClr val="DADADA"/>
        </a:accent4>
        <a:accent5>
          <a:srgbClr val="AACAE2"/>
        </a:accent5>
        <a:accent6>
          <a:srgbClr val="02799E"/>
        </a:accent6>
        <a:hlink>
          <a:srgbClr val="FFCC00"/>
        </a:hlink>
        <a:folHlink>
          <a:srgbClr val="6699FF"/>
        </a:folHlink>
      </a:clrScheme>
      <a:clrMap bg1="dk2" tx1="lt1" bg2="dk1" tx2="lt2" accent1="accent1" accent2="accent2" accent3="accent3" accent4="accent4" accent5="accent5" accent6="accent6" hlink="hlink" folHlink="folHlink"/>
    </a:extraClrScheme>
    <a:extraClrScheme>
      <a:clrScheme name="1_Pixel 4">
        <a:dk1>
          <a:srgbClr val="008080"/>
        </a:dk1>
        <a:lt1>
          <a:srgbClr val="FFFFFF"/>
        </a:lt1>
        <a:dk2>
          <a:srgbClr val="2F978D"/>
        </a:dk2>
        <a:lt2>
          <a:srgbClr val="FFFFFF"/>
        </a:lt2>
        <a:accent1>
          <a:srgbClr val="0099FF"/>
        </a:accent1>
        <a:accent2>
          <a:srgbClr val="009999"/>
        </a:accent2>
        <a:accent3>
          <a:srgbClr val="ADC9C5"/>
        </a:accent3>
        <a:accent4>
          <a:srgbClr val="DADADA"/>
        </a:accent4>
        <a:accent5>
          <a:srgbClr val="AACAFF"/>
        </a:accent5>
        <a:accent6>
          <a:srgbClr val="008A8A"/>
        </a:accent6>
        <a:hlink>
          <a:srgbClr val="FFFFCC"/>
        </a:hlink>
        <a:folHlink>
          <a:srgbClr val="70CAC6"/>
        </a:folHlink>
      </a:clrScheme>
      <a:clrMap bg1="dk2" tx1="lt1" bg2="dk1" tx2="lt2" accent1="accent1" accent2="accent2" accent3="accent3" accent4="accent4" accent5="accent5" accent6="accent6" hlink="hlink" folHlink="folHlink"/>
    </a:extraClrScheme>
    <a:extraClrScheme>
      <a:clrScheme name="1_Pixel 5">
        <a:dk1>
          <a:srgbClr val="822504"/>
        </a:dk1>
        <a:lt1>
          <a:srgbClr val="FFFFFF"/>
        </a:lt1>
        <a:dk2>
          <a:srgbClr val="330000"/>
        </a:dk2>
        <a:lt2>
          <a:srgbClr val="FFFFFF"/>
        </a:lt2>
        <a:accent1>
          <a:srgbClr val="FF9900"/>
        </a:accent1>
        <a:accent2>
          <a:srgbClr val="9E2A06"/>
        </a:accent2>
        <a:accent3>
          <a:srgbClr val="ADAAAA"/>
        </a:accent3>
        <a:accent4>
          <a:srgbClr val="DADADA"/>
        </a:accent4>
        <a:accent5>
          <a:srgbClr val="FFCAAA"/>
        </a:accent5>
        <a:accent6>
          <a:srgbClr val="8F2505"/>
        </a:accent6>
        <a:hlink>
          <a:srgbClr val="FF3300"/>
        </a:hlink>
        <a:folHlink>
          <a:srgbClr val="7C0704"/>
        </a:folHlink>
      </a:clrScheme>
      <a:clrMap bg1="dk2" tx1="lt1" bg2="dk1" tx2="lt2" accent1="accent1" accent2="accent2" accent3="accent3" accent4="accent4" accent5="accent5" accent6="accent6" hlink="hlink" folHlink="folHlink"/>
    </a:extraClrScheme>
    <a:extraClrScheme>
      <a:clrScheme name="1_Pixel 6">
        <a:dk1>
          <a:srgbClr val="336600"/>
        </a:dk1>
        <a:lt1>
          <a:srgbClr val="FFFFFF"/>
        </a:lt1>
        <a:dk2>
          <a:srgbClr val="4A7911"/>
        </a:dk2>
        <a:lt2>
          <a:srgbClr val="FFFFFF"/>
        </a:lt2>
        <a:accent1>
          <a:srgbClr val="666633"/>
        </a:accent1>
        <a:accent2>
          <a:srgbClr val="669900"/>
        </a:accent2>
        <a:accent3>
          <a:srgbClr val="B1BEAA"/>
        </a:accent3>
        <a:accent4>
          <a:srgbClr val="DADADA"/>
        </a:accent4>
        <a:accent5>
          <a:srgbClr val="B8B8AD"/>
        </a:accent5>
        <a:accent6>
          <a:srgbClr val="5C8A00"/>
        </a:accent6>
        <a:hlink>
          <a:srgbClr val="FFCC00"/>
        </a:hlink>
        <a:folHlink>
          <a:srgbClr val="99CC00"/>
        </a:folHlink>
      </a:clrScheme>
      <a:clrMap bg1="dk2" tx1="lt1" bg2="dk1" tx2="lt2" accent1="accent1" accent2="accent2" accent3="accent3" accent4="accent4" accent5="accent5" accent6="accent6" hlink="hlink" folHlink="folHlink"/>
    </a:extraClrScheme>
    <a:extraClrScheme>
      <a:clrScheme name="1_Pixel 7">
        <a:dk1>
          <a:srgbClr val="000000"/>
        </a:dk1>
        <a:lt1>
          <a:srgbClr val="FFFFFF"/>
        </a:lt1>
        <a:dk2>
          <a:srgbClr val="000000"/>
        </a:dk2>
        <a:lt2>
          <a:srgbClr val="CC3300"/>
        </a:lt2>
        <a:accent1>
          <a:srgbClr val="FFCC00"/>
        </a:accent1>
        <a:accent2>
          <a:srgbClr val="CC6600"/>
        </a:accent2>
        <a:accent3>
          <a:srgbClr val="FFFFFF"/>
        </a:accent3>
        <a:accent4>
          <a:srgbClr val="000000"/>
        </a:accent4>
        <a:accent5>
          <a:srgbClr val="FFE2AA"/>
        </a:accent5>
        <a:accent6>
          <a:srgbClr val="B95C00"/>
        </a:accent6>
        <a:hlink>
          <a:srgbClr val="663300"/>
        </a:hlink>
        <a:folHlink>
          <a:srgbClr val="CC9900"/>
        </a:folHlink>
      </a:clrScheme>
      <a:clrMap bg1="lt1" tx1="dk1" bg2="lt2" tx2="dk2" accent1="accent1" accent2="accent2" accent3="accent3" accent4="accent4" accent5="accent5" accent6="accent6" hlink="hlink" folHlink="folHlink"/>
    </a:extraClrScheme>
    <a:extraClrScheme>
      <a:clrScheme name="1_Pixel 8">
        <a:dk1>
          <a:srgbClr val="003300"/>
        </a:dk1>
        <a:lt1>
          <a:srgbClr val="FFFFFF"/>
        </a:lt1>
        <a:dk2>
          <a:srgbClr val="000000"/>
        </a:dk2>
        <a:lt2>
          <a:srgbClr val="336600"/>
        </a:lt2>
        <a:accent1>
          <a:srgbClr val="CCCC00"/>
        </a:accent1>
        <a:accent2>
          <a:srgbClr val="669900"/>
        </a:accent2>
        <a:accent3>
          <a:srgbClr val="FFFFFF"/>
        </a:accent3>
        <a:accent4>
          <a:srgbClr val="002A00"/>
        </a:accent4>
        <a:accent5>
          <a:srgbClr val="E2E2AA"/>
        </a:accent5>
        <a:accent6>
          <a:srgbClr val="5C8A00"/>
        </a:accent6>
        <a:hlink>
          <a:srgbClr val="333300"/>
        </a:hlink>
        <a:folHlink>
          <a:srgbClr val="99CC00"/>
        </a:folHlink>
      </a:clrScheme>
      <a:clrMap bg1="lt1" tx1="dk1" bg2="lt2" tx2="dk2" accent1="accent1" accent2="accent2" accent3="accent3" accent4="accent4" accent5="accent5" accent6="accent6" hlink="hlink" folHlink="folHlink"/>
    </a:extraClrScheme>
    <a:extraClrScheme>
      <a:clrScheme name="1_Pixel 9">
        <a:dk1>
          <a:srgbClr val="000000"/>
        </a:dk1>
        <a:lt1>
          <a:srgbClr val="FFFFFF"/>
        </a:lt1>
        <a:dk2>
          <a:srgbClr val="000000"/>
        </a:dk2>
        <a:lt2>
          <a:srgbClr val="440044"/>
        </a:lt2>
        <a:accent1>
          <a:srgbClr val="FFCCCC"/>
        </a:accent1>
        <a:accent2>
          <a:srgbClr val="790571"/>
        </a:accent2>
        <a:accent3>
          <a:srgbClr val="FFFFFF"/>
        </a:accent3>
        <a:accent4>
          <a:srgbClr val="000000"/>
        </a:accent4>
        <a:accent5>
          <a:srgbClr val="FFE2E2"/>
        </a:accent5>
        <a:accent6>
          <a:srgbClr val="6D0466"/>
        </a:accent6>
        <a:hlink>
          <a:srgbClr val="993366"/>
        </a:hlink>
        <a:folHlink>
          <a:srgbClr val="9F839F"/>
        </a:folHlink>
      </a:clrScheme>
      <a:clrMap bg1="lt1" tx1="dk1" bg2="lt2" tx2="dk2" accent1="accent1" accent2="accent2" accent3="accent3" accent4="accent4" accent5="accent5" accent6="accent6" hlink="hlink" folHlink="folHlink"/>
    </a:extraClrScheme>
    <a:extraClrScheme>
      <a:clrScheme name="1_Pixel 10">
        <a:dk1>
          <a:srgbClr val="000000"/>
        </a:dk1>
        <a:lt1>
          <a:srgbClr val="FFFFFF"/>
        </a:lt1>
        <a:dk2>
          <a:srgbClr val="000000"/>
        </a:dk2>
        <a:lt2>
          <a:srgbClr val="FF9900"/>
        </a:lt2>
        <a:accent1>
          <a:srgbClr val="FFCC99"/>
        </a:accent1>
        <a:accent2>
          <a:srgbClr val="FBA313"/>
        </a:accent2>
        <a:accent3>
          <a:srgbClr val="FFFFFF"/>
        </a:accent3>
        <a:accent4>
          <a:srgbClr val="000000"/>
        </a:accent4>
        <a:accent5>
          <a:srgbClr val="FFE2CA"/>
        </a:accent5>
        <a:accent6>
          <a:srgbClr val="E39310"/>
        </a:accent6>
        <a:hlink>
          <a:srgbClr val="CC3300"/>
        </a:hlink>
        <a:folHlink>
          <a:srgbClr val="FCC66E"/>
        </a:folHlink>
      </a:clrScheme>
      <a:clrMap bg1="lt1" tx1="dk1" bg2="lt2" tx2="dk2" accent1="accent1" accent2="accent2" accent3="accent3" accent4="accent4" accent5="accent5" accent6="accent6" hlink="hlink" folHlink="folHlink"/>
    </a:extraClrScheme>
    <a:extraClrScheme>
      <a:clrScheme name="1_Pixel 11">
        <a:dk1>
          <a:srgbClr val="000000"/>
        </a:dk1>
        <a:lt1>
          <a:srgbClr val="FFFFFF"/>
        </a:lt1>
        <a:dk2>
          <a:srgbClr val="000000"/>
        </a:dk2>
        <a:lt2>
          <a:srgbClr val="779F92"/>
        </a:lt2>
        <a:accent1>
          <a:srgbClr val="33CCCC"/>
        </a:accent1>
        <a:accent2>
          <a:srgbClr val="9DC2D7"/>
        </a:accent2>
        <a:accent3>
          <a:srgbClr val="FFFFFF"/>
        </a:accent3>
        <a:accent4>
          <a:srgbClr val="000000"/>
        </a:accent4>
        <a:accent5>
          <a:srgbClr val="ADE2E2"/>
        </a:accent5>
        <a:accent6>
          <a:srgbClr val="8EB0C3"/>
        </a:accent6>
        <a:hlink>
          <a:srgbClr val="006666"/>
        </a:hlink>
        <a:folHlink>
          <a:srgbClr val="CCCCFF"/>
        </a:folHlink>
      </a:clrScheme>
      <a:clrMap bg1="lt1" tx1="dk1" bg2="lt2" tx2="dk2" accent1="accent1" accent2="accent2" accent3="accent3" accent4="accent4" accent5="accent5" accent6="accent6" hlink="hlink" folHlink="folHlink"/>
    </a:extraClrScheme>
    <a:extraClrScheme>
      <a:clrScheme name="1_Pixel 12">
        <a:dk1>
          <a:srgbClr val="000000"/>
        </a:dk1>
        <a:lt1>
          <a:srgbClr val="FFFFFF"/>
        </a:lt1>
        <a:dk2>
          <a:srgbClr val="000000"/>
        </a:dk2>
        <a:lt2>
          <a:srgbClr val="00007D"/>
        </a:lt2>
        <a:accent1>
          <a:srgbClr val="9999FF"/>
        </a:accent1>
        <a:accent2>
          <a:srgbClr val="9999CC"/>
        </a:accent2>
        <a:accent3>
          <a:srgbClr val="FFFFFF"/>
        </a:accent3>
        <a:accent4>
          <a:srgbClr val="000000"/>
        </a:accent4>
        <a:accent5>
          <a:srgbClr val="CACAFF"/>
        </a:accent5>
        <a:accent6>
          <a:srgbClr val="8A8AB9"/>
        </a:accent6>
        <a:hlink>
          <a:srgbClr val="666699"/>
        </a:hlink>
        <a:folHlink>
          <a:srgbClr val="CCCCE6"/>
        </a:folHlink>
      </a:clrScheme>
      <a:clrMap bg1="lt1" tx1="dk1" bg2="lt2" tx2="dk2" accent1="accent1" accent2="accent2" accent3="accent3" accent4="accent4" accent5="accent5" accent6="accent6" hlink="hlink" folHlink="folHlink"/>
    </a:extraClrScheme>
    <a:extraClrScheme>
      <a:clrScheme name="1_Pixel 13">
        <a:dk1>
          <a:srgbClr val="000000"/>
        </a:dk1>
        <a:lt1>
          <a:srgbClr val="FFFFFF"/>
        </a:lt1>
        <a:dk2>
          <a:srgbClr val="000000"/>
        </a:dk2>
        <a:lt2>
          <a:srgbClr val="779F92"/>
        </a:lt2>
        <a:accent1>
          <a:srgbClr val="33CCCC"/>
        </a:accent1>
        <a:accent2>
          <a:srgbClr val="C1FD55"/>
        </a:accent2>
        <a:accent3>
          <a:srgbClr val="FFFFFF"/>
        </a:accent3>
        <a:accent4>
          <a:srgbClr val="000000"/>
        </a:accent4>
        <a:accent5>
          <a:srgbClr val="ADE2E2"/>
        </a:accent5>
        <a:accent6>
          <a:srgbClr val="AFE54C"/>
        </a:accent6>
        <a:hlink>
          <a:srgbClr val="008080"/>
        </a:hlink>
        <a:folHlink>
          <a:srgbClr val="CCCCFF"/>
        </a:folHlink>
      </a:clrScheme>
      <a:clrMap bg1="lt1" tx1="dk1" bg2="lt2" tx2="dk2" accent1="accent1" accent2="accent2" accent3="accent3" accent4="accent4" accent5="accent5" accent6="accent6" hlink="hlink" folHlink="folHlink"/>
    </a:extraClrScheme>
    <a:extraClrScheme>
      <a:clrScheme name="1_Pixel 14">
        <a:dk1>
          <a:srgbClr val="000000"/>
        </a:dk1>
        <a:lt1>
          <a:srgbClr val="FFFFFF"/>
        </a:lt1>
        <a:dk2>
          <a:srgbClr val="000000"/>
        </a:dk2>
        <a:lt2>
          <a:srgbClr val="006666"/>
        </a:lt2>
        <a:accent1>
          <a:srgbClr val="33CCCC"/>
        </a:accent1>
        <a:accent2>
          <a:srgbClr val="C1FD55"/>
        </a:accent2>
        <a:accent3>
          <a:srgbClr val="FFFFFF"/>
        </a:accent3>
        <a:accent4>
          <a:srgbClr val="000000"/>
        </a:accent4>
        <a:accent5>
          <a:srgbClr val="ADE2E2"/>
        </a:accent5>
        <a:accent6>
          <a:srgbClr val="AFE54C"/>
        </a:accent6>
        <a:hlink>
          <a:srgbClr val="008080"/>
        </a:hlink>
        <a:folHlink>
          <a:srgbClr val="CCCCFF"/>
        </a:folHlink>
      </a:clrScheme>
      <a:clrMap bg1="lt1" tx1="dk1" bg2="lt2" tx2="dk2" accent1="accent1" accent2="accent2" accent3="accent3" accent4="accent4" accent5="accent5" accent6="accent6" hlink="hlink" folHlink="folHlink"/>
    </a:extraClrScheme>
    <a:extraClrScheme>
      <a:clrScheme name="1_Pixel 15">
        <a:dk1>
          <a:srgbClr val="000000"/>
        </a:dk1>
        <a:lt1>
          <a:srgbClr val="FFFFFF"/>
        </a:lt1>
        <a:dk2>
          <a:srgbClr val="000000"/>
        </a:dk2>
        <a:lt2>
          <a:srgbClr val="006666"/>
        </a:lt2>
        <a:accent1>
          <a:srgbClr val="33CCCC"/>
        </a:accent1>
        <a:accent2>
          <a:srgbClr val="C1FD55"/>
        </a:accent2>
        <a:accent3>
          <a:srgbClr val="FFFFFF"/>
        </a:accent3>
        <a:accent4>
          <a:srgbClr val="000000"/>
        </a:accent4>
        <a:accent5>
          <a:srgbClr val="ADE2E2"/>
        </a:accent5>
        <a:accent6>
          <a:srgbClr val="AFE54C"/>
        </a:accent6>
        <a:hlink>
          <a:srgbClr val="006666"/>
        </a:hlink>
        <a:folHlink>
          <a:srgbClr val="CCCCFF"/>
        </a:folHlink>
      </a:clrScheme>
      <a:clrMap bg1="lt1" tx1="dk1" bg2="lt2" tx2="dk2" accent1="accent1" accent2="accent2" accent3="accent3" accent4="accent4" accent5="accent5" accent6="accent6" hlink="hlink" folHlink="folHlink"/>
    </a:extraClrScheme>
    <a:extraClrScheme>
      <a:clrScheme name="1_Pixel 16">
        <a:dk1>
          <a:srgbClr val="000000"/>
        </a:dk1>
        <a:lt1>
          <a:srgbClr val="FFFFFF"/>
        </a:lt1>
        <a:dk2>
          <a:srgbClr val="000000"/>
        </a:dk2>
        <a:lt2>
          <a:srgbClr val="006666"/>
        </a:lt2>
        <a:accent1>
          <a:srgbClr val="33CCCC"/>
        </a:accent1>
        <a:accent2>
          <a:srgbClr val="FFFFFF"/>
        </a:accent2>
        <a:accent3>
          <a:srgbClr val="FFFFFF"/>
        </a:accent3>
        <a:accent4>
          <a:srgbClr val="000000"/>
        </a:accent4>
        <a:accent5>
          <a:srgbClr val="ADE2E2"/>
        </a:accent5>
        <a:accent6>
          <a:srgbClr val="E7E7E7"/>
        </a:accent6>
        <a:hlink>
          <a:srgbClr val="006666"/>
        </a:hlink>
        <a:folHlink>
          <a:srgbClr val="B9FF53"/>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2_Pixel">
  <a:themeElements>
    <a:clrScheme name="">
      <a:dk1>
        <a:srgbClr val="000000"/>
      </a:dk1>
      <a:lt1>
        <a:srgbClr val="FFFFFF"/>
      </a:lt1>
      <a:dk2>
        <a:srgbClr val="000000"/>
      </a:dk2>
      <a:lt2>
        <a:srgbClr val="006666"/>
      </a:lt2>
      <a:accent1>
        <a:srgbClr val="BED600"/>
      </a:accent1>
      <a:accent2>
        <a:srgbClr val="BED600"/>
      </a:accent2>
      <a:accent3>
        <a:srgbClr val="FFFFFF"/>
      </a:accent3>
      <a:accent4>
        <a:srgbClr val="000000"/>
      </a:accent4>
      <a:accent5>
        <a:srgbClr val="DBE8AA"/>
      </a:accent5>
      <a:accent6>
        <a:srgbClr val="ACC200"/>
      </a:accent6>
      <a:hlink>
        <a:srgbClr val="006666"/>
      </a:hlink>
      <a:folHlink>
        <a:srgbClr val="808080"/>
      </a:folHlink>
    </a:clrScheme>
    <a:fontScheme name="1_Pixe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Pixel 1">
        <a:dk1>
          <a:srgbClr val="0066FF"/>
        </a:dk1>
        <a:lt1>
          <a:srgbClr val="FFFFFF"/>
        </a:lt1>
        <a:dk2>
          <a:srgbClr val="000066"/>
        </a:dk2>
        <a:lt2>
          <a:srgbClr val="FFFFFF"/>
        </a:lt2>
        <a:accent1>
          <a:srgbClr val="6699FF"/>
        </a:accent1>
        <a:accent2>
          <a:srgbClr val="3333FF"/>
        </a:accent2>
        <a:accent3>
          <a:srgbClr val="AAAAB8"/>
        </a:accent3>
        <a:accent4>
          <a:srgbClr val="DADADA"/>
        </a:accent4>
        <a:accent5>
          <a:srgbClr val="B8CAFF"/>
        </a:accent5>
        <a:accent6>
          <a:srgbClr val="2D2DE7"/>
        </a:accent6>
        <a:hlink>
          <a:srgbClr val="FFCC00"/>
        </a:hlink>
        <a:folHlink>
          <a:srgbClr val="0000CC"/>
        </a:folHlink>
      </a:clrScheme>
      <a:clrMap bg1="dk2" tx1="lt1" bg2="dk1" tx2="lt2" accent1="accent1" accent2="accent2" accent3="accent3" accent4="accent4" accent5="accent5" accent6="accent6" hlink="hlink" folHlink="folHlink"/>
    </a:extraClrScheme>
    <a:extraClrScheme>
      <a:clrScheme name="1_Pixel 2">
        <a:dk1>
          <a:srgbClr val="009999"/>
        </a:dk1>
        <a:lt1>
          <a:srgbClr val="FFFFFF"/>
        </a:lt1>
        <a:dk2>
          <a:srgbClr val="334B49"/>
        </a:dk2>
        <a:lt2>
          <a:srgbClr val="FFFFFF"/>
        </a:lt2>
        <a:accent1>
          <a:srgbClr val="33CCCC"/>
        </a:accent1>
        <a:accent2>
          <a:srgbClr val="008080"/>
        </a:accent2>
        <a:accent3>
          <a:srgbClr val="ADB1B1"/>
        </a:accent3>
        <a:accent4>
          <a:srgbClr val="DADADA"/>
        </a:accent4>
        <a:accent5>
          <a:srgbClr val="ADE2E2"/>
        </a:accent5>
        <a:accent6>
          <a:srgbClr val="007373"/>
        </a:accent6>
        <a:hlink>
          <a:srgbClr val="FFCC00"/>
        </a:hlink>
        <a:folHlink>
          <a:srgbClr val="006666"/>
        </a:folHlink>
      </a:clrScheme>
      <a:clrMap bg1="dk2" tx1="lt1" bg2="dk1" tx2="lt2" accent1="accent1" accent2="accent2" accent3="accent3" accent4="accent4" accent5="accent5" accent6="accent6" hlink="hlink" folHlink="folHlink"/>
    </a:extraClrScheme>
    <a:extraClrScheme>
      <a:clrScheme name="1_Pixel 3">
        <a:dk1>
          <a:srgbClr val="006699"/>
        </a:dk1>
        <a:lt1>
          <a:srgbClr val="FFFFFF"/>
        </a:lt1>
        <a:dk2>
          <a:srgbClr val="333399"/>
        </a:dk2>
        <a:lt2>
          <a:srgbClr val="FFFFFF"/>
        </a:lt2>
        <a:accent1>
          <a:srgbClr val="0099CC"/>
        </a:accent1>
        <a:accent2>
          <a:srgbClr val="0386AF"/>
        </a:accent2>
        <a:accent3>
          <a:srgbClr val="ADADCA"/>
        </a:accent3>
        <a:accent4>
          <a:srgbClr val="DADADA"/>
        </a:accent4>
        <a:accent5>
          <a:srgbClr val="AACAE2"/>
        </a:accent5>
        <a:accent6>
          <a:srgbClr val="02799E"/>
        </a:accent6>
        <a:hlink>
          <a:srgbClr val="FFCC00"/>
        </a:hlink>
        <a:folHlink>
          <a:srgbClr val="6699FF"/>
        </a:folHlink>
      </a:clrScheme>
      <a:clrMap bg1="dk2" tx1="lt1" bg2="dk1" tx2="lt2" accent1="accent1" accent2="accent2" accent3="accent3" accent4="accent4" accent5="accent5" accent6="accent6" hlink="hlink" folHlink="folHlink"/>
    </a:extraClrScheme>
    <a:extraClrScheme>
      <a:clrScheme name="1_Pixel 4">
        <a:dk1>
          <a:srgbClr val="008080"/>
        </a:dk1>
        <a:lt1>
          <a:srgbClr val="FFFFFF"/>
        </a:lt1>
        <a:dk2>
          <a:srgbClr val="2F978D"/>
        </a:dk2>
        <a:lt2>
          <a:srgbClr val="FFFFFF"/>
        </a:lt2>
        <a:accent1>
          <a:srgbClr val="0099FF"/>
        </a:accent1>
        <a:accent2>
          <a:srgbClr val="009999"/>
        </a:accent2>
        <a:accent3>
          <a:srgbClr val="ADC9C5"/>
        </a:accent3>
        <a:accent4>
          <a:srgbClr val="DADADA"/>
        </a:accent4>
        <a:accent5>
          <a:srgbClr val="AACAFF"/>
        </a:accent5>
        <a:accent6>
          <a:srgbClr val="008A8A"/>
        </a:accent6>
        <a:hlink>
          <a:srgbClr val="FFFFCC"/>
        </a:hlink>
        <a:folHlink>
          <a:srgbClr val="70CAC6"/>
        </a:folHlink>
      </a:clrScheme>
      <a:clrMap bg1="dk2" tx1="lt1" bg2="dk1" tx2="lt2" accent1="accent1" accent2="accent2" accent3="accent3" accent4="accent4" accent5="accent5" accent6="accent6" hlink="hlink" folHlink="folHlink"/>
    </a:extraClrScheme>
    <a:extraClrScheme>
      <a:clrScheme name="1_Pixel 5">
        <a:dk1>
          <a:srgbClr val="822504"/>
        </a:dk1>
        <a:lt1>
          <a:srgbClr val="FFFFFF"/>
        </a:lt1>
        <a:dk2>
          <a:srgbClr val="330000"/>
        </a:dk2>
        <a:lt2>
          <a:srgbClr val="FFFFFF"/>
        </a:lt2>
        <a:accent1>
          <a:srgbClr val="FF9900"/>
        </a:accent1>
        <a:accent2>
          <a:srgbClr val="9E2A06"/>
        </a:accent2>
        <a:accent3>
          <a:srgbClr val="ADAAAA"/>
        </a:accent3>
        <a:accent4>
          <a:srgbClr val="DADADA"/>
        </a:accent4>
        <a:accent5>
          <a:srgbClr val="FFCAAA"/>
        </a:accent5>
        <a:accent6>
          <a:srgbClr val="8F2505"/>
        </a:accent6>
        <a:hlink>
          <a:srgbClr val="FF3300"/>
        </a:hlink>
        <a:folHlink>
          <a:srgbClr val="7C0704"/>
        </a:folHlink>
      </a:clrScheme>
      <a:clrMap bg1="dk2" tx1="lt1" bg2="dk1" tx2="lt2" accent1="accent1" accent2="accent2" accent3="accent3" accent4="accent4" accent5="accent5" accent6="accent6" hlink="hlink" folHlink="folHlink"/>
    </a:extraClrScheme>
    <a:extraClrScheme>
      <a:clrScheme name="1_Pixel 6">
        <a:dk1>
          <a:srgbClr val="336600"/>
        </a:dk1>
        <a:lt1>
          <a:srgbClr val="FFFFFF"/>
        </a:lt1>
        <a:dk2>
          <a:srgbClr val="4A7911"/>
        </a:dk2>
        <a:lt2>
          <a:srgbClr val="FFFFFF"/>
        </a:lt2>
        <a:accent1>
          <a:srgbClr val="666633"/>
        </a:accent1>
        <a:accent2>
          <a:srgbClr val="669900"/>
        </a:accent2>
        <a:accent3>
          <a:srgbClr val="B1BEAA"/>
        </a:accent3>
        <a:accent4>
          <a:srgbClr val="DADADA"/>
        </a:accent4>
        <a:accent5>
          <a:srgbClr val="B8B8AD"/>
        </a:accent5>
        <a:accent6>
          <a:srgbClr val="5C8A00"/>
        </a:accent6>
        <a:hlink>
          <a:srgbClr val="FFCC00"/>
        </a:hlink>
        <a:folHlink>
          <a:srgbClr val="99CC00"/>
        </a:folHlink>
      </a:clrScheme>
      <a:clrMap bg1="dk2" tx1="lt1" bg2="dk1" tx2="lt2" accent1="accent1" accent2="accent2" accent3="accent3" accent4="accent4" accent5="accent5" accent6="accent6" hlink="hlink" folHlink="folHlink"/>
    </a:extraClrScheme>
    <a:extraClrScheme>
      <a:clrScheme name="1_Pixel 7">
        <a:dk1>
          <a:srgbClr val="000000"/>
        </a:dk1>
        <a:lt1>
          <a:srgbClr val="FFFFFF"/>
        </a:lt1>
        <a:dk2>
          <a:srgbClr val="000000"/>
        </a:dk2>
        <a:lt2>
          <a:srgbClr val="CC3300"/>
        </a:lt2>
        <a:accent1>
          <a:srgbClr val="FFCC00"/>
        </a:accent1>
        <a:accent2>
          <a:srgbClr val="CC6600"/>
        </a:accent2>
        <a:accent3>
          <a:srgbClr val="FFFFFF"/>
        </a:accent3>
        <a:accent4>
          <a:srgbClr val="000000"/>
        </a:accent4>
        <a:accent5>
          <a:srgbClr val="FFE2AA"/>
        </a:accent5>
        <a:accent6>
          <a:srgbClr val="B95C00"/>
        </a:accent6>
        <a:hlink>
          <a:srgbClr val="663300"/>
        </a:hlink>
        <a:folHlink>
          <a:srgbClr val="CC9900"/>
        </a:folHlink>
      </a:clrScheme>
      <a:clrMap bg1="lt1" tx1="dk1" bg2="lt2" tx2="dk2" accent1="accent1" accent2="accent2" accent3="accent3" accent4="accent4" accent5="accent5" accent6="accent6" hlink="hlink" folHlink="folHlink"/>
    </a:extraClrScheme>
    <a:extraClrScheme>
      <a:clrScheme name="1_Pixel 8">
        <a:dk1>
          <a:srgbClr val="003300"/>
        </a:dk1>
        <a:lt1>
          <a:srgbClr val="FFFFFF"/>
        </a:lt1>
        <a:dk2>
          <a:srgbClr val="000000"/>
        </a:dk2>
        <a:lt2>
          <a:srgbClr val="336600"/>
        </a:lt2>
        <a:accent1>
          <a:srgbClr val="CCCC00"/>
        </a:accent1>
        <a:accent2>
          <a:srgbClr val="669900"/>
        </a:accent2>
        <a:accent3>
          <a:srgbClr val="FFFFFF"/>
        </a:accent3>
        <a:accent4>
          <a:srgbClr val="002A00"/>
        </a:accent4>
        <a:accent5>
          <a:srgbClr val="E2E2AA"/>
        </a:accent5>
        <a:accent6>
          <a:srgbClr val="5C8A00"/>
        </a:accent6>
        <a:hlink>
          <a:srgbClr val="333300"/>
        </a:hlink>
        <a:folHlink>
          <a:srgbClr val="99CC00"/>
        </a:folHlink>
      </a:clrScheme>
      <a:clrMap bg1="lt1" tx1="dk1" bg2="lt2" tx2="dk2" accent1="accent1" accent2="accent2" accent3="accent3" accent4="accent4" accent5="accent5" accent6="accent6" hlink="hlink" folHlink="folHlink"/>
    </a:extraClrScheme>
    <a:extraClrScheme>
      <a:clrScheme name="1_Pixel 9">
        <a:dk1>
          <a:srgbClr val="000000"/>
        </a:dk1>
        <a:lt1>
          <a:srgbClr val="FFFFFF"/>
        </a:lt1>
        <a:dk2>
          <a:srgbClr val="000000"/>
        </a:dk2>
        <a:lt2>
          <a:srgbClr val="440044"/>
        </a:lt2>
        <a:accent1>
          <a:srgbClr val="FFCCCC"/>
        </a:accent1>
        <a:accent2>
          <a:srgbClr val="790571"/>
        </a:accent2>
        <a:accent3>
          <a:srgbClr val="FFFFFF"/>
        </a:accent3>
        <a:accent4>
          <a:srgbClr val="000000"/>
        </a:accent4>
        <a:accent5>
          <a:srgbClr val="FFE2E2"/>
        </a:accent5>
        <a:accent6>
          <a:srgbClr val="6D0466"/>
        </a:accent6>
        <a:hlink>
          <a:srgbClr val="993366"/>
        </a:hlink>
        <a:folHlink>
          <a:srgbClr val="9F839F"/>
        </a:folHlink>
      </a:clrScheme>
      <a:clrMap bg1="lt1" tx1="dk1" bg2="lt2" tx2="dk2" accent1="accent1" accent2="accent2" accent3="accent3" accent4="accent4" accent5="accent5" accent6="accent6" hlink="hlink" folHlink="folHlink"/>
    </a:extraClrScheme>
    <a:extraClrScheme>
      <a:clrScheme name="1_Pixel 10">
        <a:dk1>
          <a:srgbClr val="000000"/>
        </a:dk1>
        <a:lt1>
          <a:srgbClr val="FFFFFF"/>
        </a:lt1>
        <a:dk2>
          <a:srgbClr val="000000"/>
        </a:dk2>
        <a:lt2>
          <a:srgbClr val="FF9900"/>
        </a:lt2>
        <a:accent1>
          <a:srgbClr val="FFCC99"/>
        </a:accent1>
        <a:accent2>
          <a:srgbClr val="FBA313"/>
        </a:accent2>
        <a:accent3>
          <a:srgbClr val="FFFFFF"/>
        </a:accent3>
        <a:accent4>
          <a:srgbClr val="000000"/>
        </a:accent4>
        <a:accent5>
          <a:srgbClr val="FFE2CA"/>
        </a:accent5>
        <a:accent6>
          <a:srgbClr val="E39310"/>
        </a:accent6>
        <a:hlink>
          <a:srgbClr val="CC3300"/>
        </a:hlink>
        <a:folHlink>
          <a:srgbClr val="FCC66E"/>
        </a:folHlink>
      </a:clrScheme>
      <a:clrMap bg1="lt1" tx1="dk1" bg2="lt2" tx2="dk2" accent1="accent1" accent2="accent2" accent3="accent3" accent4="accent4" accent5="accent5" accent6="accent6" hlink="hlink" folHlink="folHlink"/>
    </a:extraClrScheme>
    <a:extraClrScheme>
      <a:clrScheme name="1_Pixel 11">
        <a:dk1>
          <a:srgbClr val="000000"/>
        </a:dk1>
        <a:lt1>
          <a:srgbClr val="FFFFFF"/>
        </a:lt1>
        <a:dk2>
          <a:srgbClr val="000000"/>
        </a:dk2>
        <a:lt2>
          <a:srgbClr val="779F92"/>
        </a:lt2>
        <a:accent1>
          <a:srgbClr val="33CCCC"/>
        </a:accent1>
        <a:accent2>
          <a:srgbClr val="9DC2D7"/>
        </a:accent2>
        <a:accent3>
          <a:srgbClr val="FFFFFF"/>
        </a:accent3>
        <a:accent4>
          <a:srgbClr val="000000"/>
        </a:accent4>
        <a:accent5>
          <a:srgbClr val="ADE2E2"/>
        </a:accent5>
        <a:accent6>
          <a:srgbClr val="8EB0C3"/>
        </a:accent6>
        <a:hlink>
          <a:srgbClr val="006666"/>
        </a:hlink>
        <a:folHlink>
          <a:srgbClr val="CCCCFF"/>
        </a:folHlink>
      </a:clrScheme>
      <a:clrMap bg1="lt1" tx1="dk1" bg2="lt2" tx2="dk2" accent1="accent1" accent2="accent2" accent3="accent3" accent4="accent4" accent5="accent5" accent6="accent6" hlink="hlink" folHlink="folHlink"/>
    </a:extraClrScheme>
    <a:extraClrScheme>
      <a:clrScheme name="1_Pixel 12">
        <a:dk1>
          <a:srgbClr val="000000"/>
        </a:dk1>
        <a:lt1>
          <a:srgbClr val="FFFFFF"/>
        </a:lt1>
        <a:dk2>
          <a:srgbClr val="000000"/>
        </a:dk2>
        <a:lt2>
          <a:srgbClr val="00007D"/>
        </a:lt2>
        <a:accent1>
          <a:srgbClr val="9999FF"/>
        </a:accent1>
        <a:accent2>
          <a:srgbClr val="9999CC"/>
        </a:accent2>
        <a:accent3>
          <a:srgbClr val="FFFFFF"/>
        </a:accent3>
        <a:accent4>
          <a:srgbClr val="000000"/>
        </a:accent4>
        <a:accent5>
          <a:srgbClr val="CACAFF"/>
        </a:accent5>
        <a:accent6>
          <a:srgbClr val="8A8AB9"/>
        </a:accent6>
        <a:hlink>
          <a:srgbClr val="666699"/>
        </a:hlink>
        <a:folHlink>
          <a:srgbClr val="CCCCE6"/>
        </a:folHlink>
      </a:clrScheme>
      <a:clrMap bg1="lt1" tx1="dk1" bg2="lt2" tx2="dk2" accent1="accent1" accent2="accent2" accent3="accent3" accent4="accent4" accent5="accent5" accent6="accent6" hlink="hlink" folHlink="folHlink"/>
    </a:extraClrScheme>
    <a:extraClrScheme>
      <a:clrScheme name="1_Pixel 13">
        <a:dk1>
          <a:srgbClr val="000000"/>
        </a:dk1>
        <a:lt1>
          <a:srgbClr val="FFFFFF"/>
        </a:lt1>
        <a:dk2>
          <a:srgbClr val="000000"/>
        </a:dk2>
        <a:lt2>
          <a:srgbClr val="779F92"/>
        </a:lt2>
        <a:accent1>
          <a:srgbClr val="33CCCC"/>
        </a:accent1>
        <a:accent2>
          <a:srgbClr val="C1FD55"/>
        </a:accent2>
        <a:accent3>
          <a:srgbClr val="FFFFFF"/>
        </a:accent3>
        <a:accent4>
          <a:srgbClr val="000000"/>
        </a:accent4>
        <a:accent5>
          <a:srgbClr val="ADE2E2"/>
        </a:accent5>
        <a:accent6>
          <a:srgbClr val="AFE54C"/>
        </a:accent6>
        <a:hlink>
          <a:srgbClr val="008080"/>
        </a:hlink>
        <a:folHlink>
          <a:srgbClr val="CCCCFF"/>
        </a:folHlink>
      </a:clrScheme>
      <a:clrMap bg1="lt1" tx1="dk1" bg2="lt2" tx2="dk2" accent1="accent1" accent2="accent2" accent3="accent3" accent4="accent4" accent5="accent5" accent6="accent6" hlink="hlink" folHlink="folHlink"/>
    </a:extraClrScheme>
    <a:extraClrScheme>
      <a:clrScheme name="1_Pixel 14">
        <a:dk1>
          <a:srgbClr val="000000"/>
        </a:dk1>
        <a:lt1>
          <a:srgbClr val="FFFFFF"/>
        </a:lt1>
        <a:dk2>
          <a:srgbClr val="000000"/>
        </a:dk2>
        <a:lt2>
          <a:srgbClr val="006666"/>
        </a:lt2>
        <a:accent1>
          <a:srgbClr val="33CCCC"/>
        </a:accent1>
        <a:accent2>
          <a:srgbClr val="C1FD55"/>
        </a:accent2>
        <a:accent3>
          <a:srgbClr val="FFFFFF"/>
        </a:accent3>
        <a:accent4>
          <a:srgbClr val="000000"/>
        </a:accent4>
        <a:accent5>
          <a:srgbClr val="ADE2E2"/>
        </a:accent5>
        <a:accent6>
          <a:srgbClr val="AFE54C"/>
        </a:accent6>
        <a:hlink>
          <a:srgbClr val="008080"/>
        </a:hlink>
        <a:folHlink>
          <a:srgbClr val="CCCCFF"/>
        </a:folHlink>
      </a:clrScheme>
      <a:clrMap bg1="lt1" tx1="dk1" bg2="lt2" tx2="dk2" accent1="accent1" accent2="accent2" accent3="accent3" accent4="accent4" accent5="accent5" accent6="accent6" hlink="hlink" folHlink="folHlink"/>
    </a:extraClrScheme>
    <a:extraClrScheme>
      <a:clrScheme name="1_Pixel 15">
        <a:dk1>
          <a:srgbClr val="000000"/>
        </a:dk1>
        <a:lt1>
          <a:srgbClr val="FFFFFF"/>
        </a:lt1>
        <a:dk2>
          <a:srgbClr val="000000"/>
        </a:dk2>
        <a:lt2>
          <a:srgbClr val="006666"/>
        </a:lt2>
        <a:accent1>
          <a:srgbClr val="33CCCC"/>
        </a:accent1>
        <a:accent2>
          <a:srgbClr val="C1FD55"/>
        </a:accent2>
        <a:accent3>
          <a:srgbClr val="FFFFFF"/>
        </a:accent3>
        <a:accent4>
          <a:srgbClr val="000000"/>
        </a:accent4>
        <a:accent5>
          <a:srgbClr val="ADE2E2"/>
        </a:accent5>
        <a:accent6>
          <a:srgbClr val="AFE54C"/>
        </a:accent6>
        <a:hlink>
          <a:srgbClr val="006666"/>
        </a:hlink>
        <a:folHlink>
          <a:srgbClr val="CCCCFF"/>
        </a:folHlink>
      </a:clrScheme>
      <a:clrMap bg1="lt1" tx1="dk1" bg2="lt2" tx2="dk2" accent1="accent1" accent2="accent2" accent3="accent3" accent4="accent4" accent5="accent5" accent6="accent6" hlink="hlink" folHlink="folHlink"/>
    </a:extraClrScheme>
    <a:extraClrScheme>
      <a:clrScheme name="1_Pixel 16">
        <a:dk1>
          <a:srgbClr val="000000"/>
        </a:dk1>
        <a:lt1>
          <a:srgbClr val="FFFFFF"/>
        </a:lt1>
        <a:dk2>
          <a:srgbClr val="000000"/>
        </a:dk2>
        <a:lt2>
          <a:srgbClr val="006666"/>
        </a:lt2>
        <a:accent1>
          <a:srgbClr val="33CCCC"/>
        </a:accent1>
        <a:accent2>
          <a:srgbClr val="FFFFFF"/>
        </a:accent2>
        <a:accent3>
          <a:srgbClr val="FFFFFF"/>
        </a:accent3>
        <a:accent4>
          <a:srgbClr val="000000"/>
        </a:accent4>
        <a:accent5>
          <a:srgbClr val="ADE2E2"/>
        </a:accent5>
        <a:accent6>
          <a:srgbClr val="E7E7E7"/>
        </a:accent6>
        <a:hlink>
          <a:srgbClr val="006666"/>
        </a:hlink>
        <a:folHlink>
          <a:srgbClr val="B9FF53"/>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3_Pixel">
  <a:themeElements>
    <a:clrScheme name="">
      <a:dk1>
        <a:srgbClr val="000000"/>
      </a:dk1>
      <a:lt1>
        <a:srgbClr val="FFFFFF"/>
      </a:lt1>
      <a:dk2>
        <a:srgbClr val="000000"/>
      </a:dk2>
      <a:lt2>
        <a:srgbClr val="006666"/>
      </a:lt2>
      <a:accent1>
        <a:srgbClr val="BED600"/>
      </a:accent1>
      <a:accent2>
        <a:srgbClr val="BED600"/>
      </a:accent2>
      <a:accent3>
        <a:srgbClr val="FFFFFF"/>
      </a:accent3>
      <a:accent4>
        <a:srgbClr val="000000"/>
      </a:accent4>
      <a:accent5>
        <a:srgbClr val="DBE8AA"/>
      </a:accent5>
      <a:accent6>
        <a:srgbClr val="ACC200"/>
      </a:accent6>
      <a:hlink>
        <a:srgbClr val="006666"/>
      </a:hlink>
      <a:folHlink>
        <a:srgbClr val="808080"/>
      </a:folHlink>
    </a:clrScheme>
    <a:fontScheme name="1_Pixe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Arial" charset="0"/>
          </a:defRPr>
        </a:defPPr>
      </a:lstStyle>
    </a:lnDef>
  </a:objectDefaults>
  <a:extraClrSchemeLst>
    <a:extraClrScheme>
      <a:clrScheme name="1_Pixel 1">
        <a:dk1>
          <a:srgbClr val="0066FF"/>
        </a:dk1>
        <a:lt1>
          <a:srgbClr val="FFFFFF"/>
        </a:lt1>
        <a:dk2>
          <a:srgbClr val="000066"/>
        </a:dk2>
        <a:lt2>
          <a:srgbClr val="FFFFFF"/>
        </a:lt2>
        <a:accent1>
          <a:srgbClr val="6699FF"/>
        </a:accent1>
        <a:accent2>
          <a:srgbClr val="3333FF"/>
        </a:accent2>
        <a:accent3>
          <a:srgbClr val="AAAAB8"/>
        </a:accent3>
        <a:accent4>
          <a:srgbClr val="DADADA"/>
        </a:accent4>
        <a:accent5>
          <a:srgbClr val="B8CAFF"/>
        </a:accent5>
        <a:accent6>
          <a:srgbClr val="2D2DE7"/>
        </a:accent6>
        <a:hlink>
          <a:srgbClr val="FFCC00"/>
        </a:hlink>
        <a:folHlink>
          <a:srgbClr val="0000CC"/>
        </a:folHlink>
      </a:clrScheme>
      <a:clrMap bg1="dk2" tx1="lt1" bg2="dk1" tx2="lt2" accent1="accent1" accent2="accent2" accent3="accent3" accent4="accent4" accent5="accent5" accent6="accent6" hlink="hlink" folHlink="folHlink"/>
    </a:extraClrScheme>
    <a:extraClrScheme>
      <a:clrScheme name="1_Pixel 2">
        <a:dk1>
          <a:srgbClr val="009999"/>
        </a:dk1>
        <a:lt1>
          <a:srgbClr val="FFFFFF"/>
        </a:lt1>
        <a:dk2>
          <a:srgbClr val="334B49"/>
        </a:dk2>
        <a:lt2>
          <a:srgbClr val="FFFFFF"/>
        </a:lt2>
        <a:accent1>
          <a:srgbClr val="33CCCC"/>
        </a:accent1>
        <a:accent2>
          <a:srgbClr val="008080"/>
        </a:accent2>
        <a:accent3>
          <a:srgbClr val="ADB1B1"/>
        </a:accent3>
        <a:accent4>
          <a:srgbClr val="DADADA"/>
        </a:accent4>
        <a:accent5>
          <a:srgbClr val="ADE2E2"/>
        </a:accent5>
        <a:accent6>
          <a:srgbClr val="007373"/>
        </a:accent6>
        <a:hlink>
          <a:srgbClr val="FFCC00"/>
        </a:hlink>
        <a:folHlink>
          <a:srgbClr val="006666"/>
        </a:folHlink>
      </a:clrScheme>
      <a:clrMap bg1="dk2" tx1="lt1" bg2="dk1" tx2="lt2" accent1="accent1" accent2="accent2" accent3="accent3" accent4="accent4" accent5="accent5" accent6="accent6" hlink="hlink" folHlink="folHlink"/>
    </a:extraClrScheme>
    <a:extraClrScheme>
      <a:clrScheme name="1_Pixel 3">
        <a:dk1>
          <a:srgbClr val="006699"/>
        </a:dk1>
        <a:lt1>
          <a:srgbClr val="FFFFFF"/>
        </a:lt1>
        <a:dk2>
          <a:srgbClr val="333399"/>
        </a:dk2>
        <a:lt2>
          <a:srgbClr val="FFFFFF"/>
        </a:lt2>
        <a:accent1>
          <a:srgbClr val="0099CC"/>
        </a:accent1>
        <a:accent2>
          <a:srgbClr val="0386AF"/>
        </a:accent2>
        <a:accent3>
          <a:srgbClr val="ADADCA"/>
        </a:accent3>
        <a:accent4>
          <a:srgbClr val="DADADA"/>
        </a:accent4>
        <a:accent5>
          <a:srgbClr val="AACAE2"/>
        </a:accent5>
        <a:accent6>
          <a:srgbClr val="02799E"/>
        </a:accent6>
        <a:hlink>
          <a:srgbClr val="FFCC00"/>
        </a:hlink>
        <a:folHlink>
          <a:srgbClr val="6699FF"/>
        </a:folHlink>
      </a:clrScheme>
      <a:clrMap bg1="dk2" tx1="lt1" bg2="dk1" tx2="lt2" accent1="accent1" accent2="accent2" accent3="accent3" accent4="accent4" accent5="accent5" accent6="accent6" hlink="hlink" folHlink="folHlink"/>
    </a:extraClrScheme>
    <a:extraClrScheme>
      <a:clrScheme name="1_Pixel 4">
        <a:dk1>
          <a:srgbClr val="008080"/>
        </a:dk1>
        <a:lt1>
          <a:srgbClr val="FFFFFF"/>
        </a:lt1>
        <a:dk2>
          <a:srgbClr val="2F978D"/>
        </a:dk2>
        <a:lt2>
          <a:srgbClr val="FFFFFF"/>
        </a:lt2>
        <a:accent1>
          <a:srgbClr val="0099FF"/>
        </a:accent1>
        <a:accent2>
          <a:srgbClr val="009999"/>
        </a:accent2>
        <a:accent3>
          <a:srgbClr val="ADC9C5"/>
        </a:accent3>
        <a:accent4>
          <a:srgbClr val="DADADA"/>
        </a:accent4>
        <a:accent5>
          <a:srgbClr val="AACAFF"/>
        </a:accent5>
        <a:accent6>
          <a:srgbClr val="008A8A"/>
        </a:accent6>
        <a:hlink>
          <a:srgbClr val="FFFFCC"/>
        </a:hlink>
        <a:folHlink>
          <a:srgbClr val="70CAC6"/>
        </a:folHlink>
      </a:clrScheme>
      <a:clrMap bg1="dk2" tx1="lt1" bg2="dk1" tx2="lt2" accent1="accent1" accent2="accent2" accent3="accent3" accent4="accent4" accent5="accent5" accent6="accent6" hlink="hlink" folHlink="folHlink"/>
    </a:extraClrScheme>
    <a:extraClrScheme>
      <a:clrScheme name="1_Pixel 5">
        <a:dk1>
          <a:srgbClr val="822504"/>
        </a:dk1>
        <a:lt1>
          <a:srgbClr val="FFFFFF"/>
        </a:lt1>
        <a:dk2>
          <a:srgbClr val="330000"/>
        </a:dk2>
        <a:lt2>
          <a:srgbClr val="FFFFFF"/>
        </a:lt2>
        <a:accent1>
          <a:srgbClr val="FF9900"/>
        </a:accent1>
        <a:accent2>
          <a:srgbClr val="9E2A06"/>
        </a:accent2>
        <a:accent3>
          <a:srgbClr val="ADAAAA"/>
        </a:accent3>
        <a:accent4>
          <a:srgbClr val="DADADA"/>
        </a:accent4>
        <a:accent5>
          <a:srgbClr val="FFCAAA"/>
        </a:accent5>
        <a:accent6>
          <a:srgbClr val="8F2505"/>
        </a:accent6>
        <a:hlink>
          <a:srgbClr val="FF3300"/>
        </a:hlink>
        <a:folHlink>
          <a:srgbClr val="7C0704"/>
        </a:folHlink>
      </a:clrScheme>
      <a:clrMap bg1="dk2" tx1="lt1" bg2="dk1" tx2="lt2" accent1="accent1" accent2="accent2" accent3="accent3" accent4="accent4" accent5="accent5" accent6="accent6" hlink="hlink" folHlink="folHlink"/>
    </a:extraClrScheme>
    <a:extraClrScheme>
      <a:clrScheme name="1_Pixel 6">
        <a:dk1>
          <a:srgbClr val="336600"/>
        </a:dk1>
        <a:lt1>
          <a:srgbClr val="FFFFFF"/>
        </a:lt1>
        <a:dk2>
          <a:srgbClr val="4A7911"/>
        </a:dk2>
        <a:lt2>
          <a:srgbClr val="FFFFFF"/>
        </a:lt2>
        <a:accent1>
          <a:srgbClr val="666633"/>
        </a:accent1>
        <a:accent2>
          <a:srgbClr val="669900"/>
        </a:accent2>
        <a:accent3>
          <a:srgbClr val="B1BEAA"/>
        </a:accent3>
        <a:accent4>
          <a:srgbClr val="DADADA"/>
        </a:accent4>
        <a:accent5>
          <a:srgbClr val="B8B8AD"/>
        </a:accent5>
        <a:accent6>
          <a:srgbClr val="5C8A00"/>
        </a:accent6>
        <a:hlink>
          <a:srgbClr val="FFCC00"/>
        </a:hlink>
        <a:folHlink>
          <a:srgbClr val="99CC00"/>
        </a:folHlink>
      </a:clrScheme>
      <a:clrMap bg1="dk2" tx1="lt1" bg2="dk1" tx2="lt2" accent1="accent1" accent2="accent2" accent3="accent3" accent4="accent4" accent5="accent5" accent6="accent6" hlink="hlink" folHlink="folHlink"/>
    </a:extraClrScheme>
    <a:extraClrScheme>
      <a:clrScheme name="1_Pixel 7">
        <a:dk1>
          <a:srgbClr val="000000"/>
        </a:dk1>
        <a:lt1>
          <a:srgbClr val="FFFFFF"/>
        </a:lt1>
        <a:dk2>
          <a:srgbClr val="000000"/>
        </a:dk2>
        <a:lt2>
          <a:srgbClr val="CC3300"/>
        </a:lt2>
        <a:accent1>
          <a:srgbClr val="FFCC00"/>
        </a:accent1>
        <a:accent2>
          <a:srgbClr val="CC6600"/>
        </a:accent2>
        <a:accent3>
          <a:srgbClr val="FFFFFF"/>
        </a:accent3>
        <a:accent4>
          <a:srgbClr val="000000"/>
        </a:accent4>
        <a:accent5>
          <a:srgbClr val="FFE2AA"/>
        </a:accent5>
        <a:accent6>
          <a:srgbClr val="B95C00"/>
        </a:accent6>
        <a:hlink>
          <a:srgbClr val="663300"/>
        </a:hlink>
        <a:folHlink>
          <a:srgbClr val="CC9900"/>
        </a:folHlink>
      </a:clrScheme>
      <a:clrMap bg1="lt1" tx1="dk1" bg2="lt2" tx2="dk2" accent1="accent1" accent2="accent2" accent3="accent3" accent4="accent4" accent5="accent5" accent6="accent6" hlink="hlink" folHlink="folHlink"/>
    </a:extraClrScheme>
    <a:extraClrScheme>
      <a:clrScheme name="1_Pixel 8">
        <a:dk1>
          <a:srgbClr val="003300"/>
        </a:dk1>
        <a:lt1>
          <a:srgbClr val="FFFFFF"/>
        </a:lt1>
        <a:dk2>
          <a:srgbClr val="000000"/>
        </a:dk2>
        <a:lt2>
          <a:srgbClr val="336600"/>
        </a:lt2>
        <a:accent1>
          <a:srgbClr val="CCCC00"/>
        </a:accent1>
        <a:accent2>
          <a:srgbClr val="669900"/>
        </a:accent2>
        <a:accent3>
          <a:srgbClr val="FFFFFF"/>
        </a:accent3>
        <a:accent4>
          <a:srgbClr val="002A00"/>
        </a:accent4>
        <a:accent5>
          <a:srgbClr val="E2E2AA"/>
        </a:accent5>
        <a:accent6>
          <a:srgbClr val="5C8A00"/>
        </a:accent6>
        <a:hlink>
          <a:srgbClr val="333300"/>
        </a:hlink>
        <a:folHlink>
          <a:srgbClr val="99CC00"/>
        </a:folHlink>
      </a:clrScheme>
      <a:clrMap bg1="lt1" tx1="dk1" bg2="lt2" tx2="dk2" accent1="accent1" accent2="accent2" accent3="accent3" accent4="accent4" accent5="accent5" accent6="accent6" hlink="hlink" folHlink="folHlink"/>
    </a:extraClrScheme>
    <a:extraClrScheme>
      <a:clrScheme name="1_Pixel 9">
        <a:dk1>
          <a:srgbClr val="000000"/>
        </a:dk1>
        <a:lt1>
          <a:srgbClr val="FFFFFF"/>
        </a:lt1>
        <a:dk2>
          <a:srgbClr val="000000"/>
        </a:dk2>
        <a:lt2>
          <a:srgbClr val="440044"/>
        </a:lt2>
        <a:accent1>
          <a:srgbClr val="FFCCCC"/>
        </a:accent1>
        <a:accent2>
          <a:srgbClr val="790571"/>
        </a:accent2>
        <a:accent3>
          <a:srgbClr val="FFFFFF"/>
        </a:accent3>
        <a:accent4>
          <a:srgbClr val="000000"/>
        </a:accent4>
        <a:accent5>
          <a:srgbClr val="FFE2E2"/>
        </a:accent5>
        <a:accent6>
          <a:srgbClr val="6D0466"/>
        </a:accent6>
        <a:hlink>
          <a:srgbClr val="993366"/>
        </a:hlink>
        <a:folHlink>
          <a:srgbClr val="9F839F"/>
        </a:folHlink>
      </a:clrScheme>
      <a:clrMap bg1="lt1" tx1="dk1" bg2="lt2" tx2="dk2" accent1="accent1" accent2="accent2" accent3="accent3" accent4="accent4" accent5="accent5" accent6="accent6" hlink="hlink" folHlink="folHlink"/>
    </a:extraClrScheme>
    <a:extraClrScheme>
      <a:clrScheme name="1_Pixel 10">
        <a:dk1>
          <a:srgbClr val="000000"/>
        </a:dk1>
        <a:lt1>
          <a:srgbClr val="FFFFFF"/>
        </a:lt1>
        <a:dk2>
          <a:srgbClr val="000000"/>
        </a:dk2>
        <a:lt2>
          <a:srgbClr val="FF9900"/>
        </a:lt2>
        <a:accent1>
          <a:srgbClr val="FFCC99"/>
        </a:accent1>
        <a:accent2>
          <a:srgbClr val="FBA313"/>
        </a:accent2>
        <a:accent3>
          <a:srgbClr val="FFFFFF"/>
        </a:accent3>
        <a:accent4>
          <a:srgbClr val="000000"/>
        </a:accent4>
        <a:accent5>
          <a:srgbClr val="FFE2CA"/>
        </a:accent5>
        <a:accent6>
          <a:srgbClr val="E39310"/>
        </a:accent6>
        <a:hlink>
          <a:srgbClr val="CC3300"/>
        </a:hlink>
        <a:folHlink>
          <a:srgbClr val="FCC66E"/>
        </a:folHlink>
      </a:clrScheme>
      <a:clrMap bg1="lt1" tx1="dk1" bg2="lt2" tx2="dk2" accent1="accent1" accent2="accent2" accent3="accent3" accent4="accent4" accent5="accent5" accent6="accent6" hlink="hlink" folHlink="folHlink"/>
    </a:extraClrScheme>
    <a:extraClrScheme>
      <a:clrScheme name="1_Pixel 11">
        <a:dk1>
          <a:srgbClr val="000000"/>
        </a:dk1>
        <a:lt1>
          <a:srgbClr val="FFFFFF"/>
        </a:lt1>
        <a:dk2>
          <a:srgbClr val="000000"/>
        </a:dk2>
        <a:lt2>
          <a:srgbClr val="779F92"/>
        </a:lt2>
        <a:accent1>
          <a:srgbClr val="33CCCC"/>
        </a:accent1>
        <a:accent2>
          <a:srgbClr val="9DC2D7"/>
        </a:accent2>
        <a:accent3>
          <a:srgbClr val="FFFFFF"/>
        </a:accent3>
        <a:accent4>
          <a:srgbClr val="000000"/>
        </a:accent4>
        <a:accent5>
          <a:srgbClr val="ADE2E2"/>
        </a:accent5>
        <a:accent6>
          <a:srgbClr val="8EB0C3"/>
        </a:accent6>
        <a:hlink>
          <a:srgbClr val="006666"/>
        </a:hlink>
        <a:folHlink>
          <a:srgbClr val="CCCCFF"/>
        </a:folHlink>
      </a:clrScheme>
      <a:clrMap bg1="lt1" tx1="dk1" bg2="lt2" tx2="dk2" accent1="accent1" accent2="accent2" accent3="accent3" accent4="accent4" accent5="accent5" accent6="accent6" hlink="hlink" folHlink="folHlink"/>
    </a:extraClrScheme>
    <a:extraClrScheme>
      <a:clrScheme name="1_Pixel 12">
        <a:dk1>
          <a:srgbClr val="000000"/>
        </a:dk1>
        <a:lt1>
          <a:srgbClr val="FFFFFF"/>
        </a:lt1>
        <a:dk2>
          <a:srgbClr val="000000"/>
        </a:dk2>
        <a:lt2>
          <a:srgbClr val="00007D"/>
        </a:lt2>
        <a:accent1>
          <a:srgbClr val="9999FF"/>
        </a:accent1>
        <a:accent2>
          <a:srgbClr val="9999CC"/>
        </a:accent2>
        <a:accent3>
          <a:srgbClr val="FFFFFF"/>
        </a:accent3>
        <a:accent4>
          <a:srgbClr val="000000"/>
        </a:accent4>
        <a:accent5>
          <a:srgbClr val="CACAFF"/>
        </a:accent5>
        <a:accent6>
          <a:srgbClr val="8A8AB9"/>
        </a:accent6>
        <a:hlink>
          <a:srgbClr val="666699"/>
        </a:hlink>
        <a:folHlink>
          <a:srgbClr val="CCCCE6"/>
        </a:folHlink>
      </a:clrScheme>
      <a:clrMap bg1="lt1" tx1="dk1" bg2="lt2" tx2="dk2" accent1="accent1" accent2="accent2" accent3="accent3" accent4="accent4" accent5="accent5" accent6="accent6" hlink="hlink" folHlink="folHlink"/>
    </a:extraClrScheme>
    <a:extraClrScheme>
      <a:clrScheme name="1_Pixel 13">
        <a:dk1>
          <a:srgbClr val="000000"/>
        </a:dk1>
        <a:lt1>
          <a:srgbClr val="FFFFFF"/>
        </a:lt1>
        <a:dk2>
          <a:srgbClr val="000000"/>
        </a:dk2>
        <a:lt2>
          <a:srgbClr val="779F92"/>
        </a:lt2>
        <a:accent1>
          <a:srgbClr val="33CCCC"/>
        </a:accent1>
        <a:accent2>
          <a:srgbClr val="C1FD55"/>
        </a:accent2>
        <a:accent3>
          <a:srgbClr val="FFFFFF"/>
        </a:accent3>
        <a:accent4>
          <a:srgbClr val="000000"/>
        </a:accent4>
        <a:accent5>
          <a:srgbClr val="ADE2E2"/>
        </a:accent5>
        <a:accent6>
          <a:srgbClr val="AFE54C"/>
        </a:accent6>
        <a:hlink>
          <a:srgbClr val="008080"/>
        </a:hlink>
        <a:folHlink>
          <a:srgbClr val="CCCCFF"/>
        </a:folHlink>
      </a:clrScheme>
      <a:clrMap bg1="lt1" tx1="dk1" bg2="lt2" tx2="dk2" accent1="accent1" accent2="accent2" accent3="accent3" accent4="accent4" accent5="accent5" accent6="accent6" hlink="hlink" folHlink="folHlink"/>
    </a:extraClrScheme>
    <a:extraClrScheme>
      <a:clrScheme name="1_Pixel 14">
        <a:dk1>
          <a:srgbClr val="000000"/>
        </a:dk1>
        <a:lt1>
          <a:srgbClr val="FFFFFF"/>
        </a:lt1>
        <a:dk2>
          <a:srgbClr val="000000"/>
        </a:dk2>
        <a:lt2>
          <a:srgbClr val="006666"/>
        </a:lt2>
        <a:accent1>
          <a:srgbClr val="33CCCC"/>
        </a:accent1>
        <a:accent2>
          <a:srgbClr val="C1FD55"/>
        </a:accent2>
        <a:accent3>
          <a:srgbClr val="FFFFFF"/>
        </a:accent3>
        <a:accent4>
          <a:srgbClr val="000000"/>
        </a:accent4>
        <a:accent5>
          <a:srgbClr val="ADE2E2"/>
        </a:accent5>
        <a:accent6>
          <a:srgbClr val="AFE54C"/>
        </a:accent6>
        <a:hlink>
          <a:srgbClr val="008080"/>
        </a:hlink>
        <a:folHlink>
          <a:srgbClr val="CCCCFF"/>
        </a:folHlink>
      </a:clrScheme>
      <a:clrMap bg1="lt1" tx1="dk1" bg2="lt2" tx2="dk2" accent1="accent1" accent2="accent2" accent3="accent3" accent4="accent4" accent5="accent5" accent6="accent6" hlink="hlink" folHlink="folHlink"/>
    </a:extraClrScheme>
    <a:extraClrScheme>
      <a:clrScheme name="1_Pixel 15">
        <a:dk1>
          <a:srgbClr val="000000"/>
        </a:dk1>
        <a:lt1>
          <a:srgbClr val="FFFFFF"/>
        </a:lt1>
        <a:dk2>
          <a:srgbClr val="000000"/>
        </a:dk2>
        <a:lt2>
          <a:srgbClr val="006666"/>
        </a:lt2>
        <a:accent1>
          <a:srgbClr val="33CCCC"/>
        </a:accent1>
        <a:accent2>
          <a:srgbClr val="C1FD55"/>
        </a:accent2>
        <a:accent3>
          <a:srgbClr val="FFFFFF"/>
        </a:accent3>
        <a:accent4>
          <a:srgbClr val="000000"/>
        </a:accent4>
        <a:accent5>
          <a:srgbClr val="ADE2E2"/>
        </a:accent5>
        <a:accent6>
          <a:srgbClr val="AFE54C"/>
        </a:accent6>
        <a:hlink>
          <a:srgbClr val="006666"/>
        </a:hlink>
        <a:folHlink>
          <a:srgbClr val="CCCCFF"/>
        </a:folHlink>
      </a:clrScheme>
      <a:clrMap bg1="lt1" tx1="dk1" bg2="lt2" tx2="dk2" accent1="accent1" accent2="accent2" accent3="accent3" accent4="accent4" accent5="accent5" accent6="accent6" hlink="hlink" folHlink="folHlink"/>
    </a:extraClrScheme>
    <a:extraClrScheme>
      <a:clrScheme name="1_Pixel 16">
        <a:dk1>
          <a:srgbClr val="000000"/>
        </a:dk1>
        <a:lt1>
          <a:srgbClr val="FFFFFF"/>
        </a:lt1>
        <a:dk2>
          <a:srgbClr val="000000"/>
        </a:dk2>
        <a:lt2>
          <a:srgbClr val="006666"/>
        </a:lt2>
        <a:accent1>
          <a:srgbClr val="33CCCC"/>
        </a:accent1>
        <a:accent2>
          <a:srgbClr val="FFFFFF"/>
        </a:accent2>
        <a:accent3>
          <a:srgbClr val="FFFFFF"/>
        </a:accent3>
        <a:accent4>
          <a:srgbClr val="000000"/>
        </a:accent4>
        <a:accent5>
          <a:srgbClr val="ADE2E2"/>
        </a:accent5>
        <a:accent6>
          <a:srgbClr val="E7E7E7"/>
        </a:accent6>
        <a:hlink>
          <a:srgbClr val="006666"/>
        </a:hlink>
        <a:folHlink>
          <a:srgbClr val="B9FF53"/>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4_Pixel">
  <a:themeElements>
    <a:clrScheme name="">
      <a:dk1>
        <a:srgbClr val="000000"/>
      </a:dk1>
      <a:lt1>
        <a:srgbClr val="FFFFFF"/>
      </a:lt1>
      <a:dk2>
        <a:srgbClr val="000000"/>
      </a:dk2>
      <a:lt2>
        <a:srgbClr val="006666"/>
      </a:lt2>
      <a:accent1>
        <a:srgbClr val="BED600"/>
      </a:accent1>
      <a:accent2>
        <a:srgbClr val="BED600"/>
      </a:accent2>
      <a:accent3>
        <a:srgbClr val="FFFFFF"/>
      </a:accent3>
      <a:accent4>
        <a:srgbClr val="000000"/>
      </a:accent4>
      <a:accent5>
        <a:srgbClr val="DBE8AA"/>
      </a:accent5>
      <a:accent6>
        <a:srgbClr val="ACC200"/>
      </a:accent6>
      <a:hlink>
        <a:srgbClr val="006666"/>
      </a:hlink>
      <a:folHlink>
        <a:srgbClr val="808080"/>
      </a:folHlink>
    </a:clrScheme>
    <a:fontScheme name="1_Pixe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Pixel 1">
        <a:dk1>
          <a:srgbClr val="0066FF"/>
        </a:dk1>
        <a:lt1>
          <a:srgbClr val="FFFFFF"/>
        </a:lt1>
        <a:dk2>
          <a:srgbClr val="000066"/>
        </a:dk2>
        <a:lt2>
          <a:srgbClr val="FFFFFF"/>
        </a:lt2>
        <a:accent1>
          <a:srgbClr val="6699FF"/>
        </a:accent1>
        <a:accent2>
          <a:srgbClr val="3333FF"/>
        </a:accent2>
        <a:accent3>
          <a:srgbClr val="AAAAB8"/>
        </a:accent3>
        <a:accent4>
          <a:srgbClr val="DADADA"/>
        </a:accent4>
        <a:accent5>
          <a:srgbClr val="B8CAFF"/>
        </a:accent5>
        <a:accent6>
          <a:srgbClr val="2D2DE7"/>
        </a:accent6>
        <a:hlink>
          <a:srgbClr val="FFCC00"/>
        </a:hlink>
        <a:folHlink>
          <a:srgbClr val="0000CC"/>
        </a:folHlink>
      </a:clrScheme>
      <a:clrMap bg1="dk2" tx1="lt1" bg2="dk1" tx2="lt2" accent1="accent1" accent2="accent2" accent3="accent3" accent4="accent4" accent5="accent5" accent6="accent6" hlink="hlink" folHlink="folHlink"/>
    </a:extraClrScheme>
    <a:extraClrScheme>
      <a:clrScheme name="1_Pixel 2">
        <a:dk1>
          <a:srgbClr val="009999"/>
        </a:dk1>
        <a:lt1>
          <a:srgbClr val="FFFFFF"/>
        </a:lt1>
        <a:dk2>
          <a:srgbClr val="334B49"/>
        </a:dk2>
        <a:lt2>
          <a:srgbClr val="FFFFFF"/>
        </a:lt2>
        <a:accent1>
          <a:srgbClr val="33CCCC"/>
        </a:accent1>
        <a:accent2>
          <a:srgbClr val="008080"/>
        </a:accent2>
        <a:accent3>
          <a:srgbClr val="ADB1B1"/>
        </a:accent3>
        <a:accent4>
          <a:srgbClr val="DADADA"/>
        </a:accent4>
        <a:accent5>
          <a:srgbClr val="ADE2E2"/>
        </a:accent5>
        <a:accent6>
          <a:srgbClr val="007373"/>
        </a:accent6>
        <a:hlink>
          <a:srgbClr val="FFCC00"/>
        </a:hlink>
        <a:folHlink>
          <a:srgbClr val="006666"/>
        </a:folHlink>
      </a:clrScheme>
      <a:clrMap bg1="dk2" tx1="lt1" bg2="dk1" tx2="lt2" accent1="accent1" accent2="accent2" accent3="accent3" accent4="accent4" accent5="accent5" accent6="accent6" hlink="hlink" folHlink="folHlink"/>
    </a:extraClrScheme>
    <a:extraClrScheme>
      <a:clrScheme name="1_Pixel 3">
        <a:dk1>
          <a:srgbClr val="006699"/>
        </a:dk1>
        <a:lt1>
          <a:srgbClr val="FFFFFF"/>
        </a:lt1>
        <a:dk2>
          <a:srgbClr val="333399"/>
        </a:dk2>
        <a:lt2>
          <a:srgbClr val="FFFFFF"/>
        </a:lt2>
        <a:accent1>
          <a:srgbClr val="0099CC"/>
        </a:accent1>
        <a:accent2>
          <a:srgbClr val="0386AF"/>
        </a:accent2>
        <a:accent3>
          <a:srgbClr val="ADADCA"/>
        </a:accent3>
        <a:accent4>
          <a:srgbClr val="DADADA"/>
        </a:accent4>
        <a:accent5>
          <a:srgbClr val="AACAE2"/>
        </a:accent5>
        <a:accent6>
          <a:srgbClr val="02799E"/>
        </a:accent6>
        <a:hlink>
          <a:srgbClr val="FFCC00"/>
        </a:hlink>
        <a:folHlink>
          <a:srgbClr val="6699FF"/>
        </a:folHlink>
      </a:clrScheme>
      <a:clrMap bg1="dk2" tx1="lt1" bg2="dk1" tx2="lt2" accent1="accent1" accent2="accent2" accent3="accent3" accent4="accent4" accent5="accent5" accent6="accent6" hlink="hlink" folHlink="folHlink"/>
    </a:extraClrScheme>
    <a:extraClrScheme>
      <a:clrScheme name="1_Pixel 4">
        <a:dk1>
          <a:srgbClr val="008080"/>
        </a:dk1>
        <a:lt1>
          <a:srgbClr val="FFFFFF"/>
        </a:lt1>
        <a:dk2>
          <a:srgbClr val="2F978D"/>
        </a:dk2>
        <a:lt2>
          <a:srgbClr val="FFFFFF"/>
        </a:lt2>
        <a:accent1>
          <a:srgbClr val="0099FF"/>
        </a:accent1>
        <a:accent2>
          <a:srgbClr val="009999"/>
        </a:accent2>
        <a:accent3>
          <a:srgbClr val="ADC9C5"/>
        </a:accent3>
        <a:accent4>
          <a:srgbClr val="DADADA"/>
        </a:accent4>
        <a:accent5>
          <a:srgbClr val="AACAFF"/>
        </a:accent5>
        <a:accent6>
          <a:srgbClr val="008A8A"/>
        </a:accent6>
        <a:hlink>
          <a:srgbClr val="FFFFCC"/>
        </a:hlink>
        <a:folHlink>
          <a:srgbClr val="70CAC6"/>
        </a:folHlink>
      </a:clrScheme>
      <a:clrMap bg1="dk2" tx1="lt1" bg2="dk1" tx2="lt2" accent1="accent1" accent2="accent2" accent3="accent3" accent4="accent4" accent5="accent5" accent6="accent6" hlink="hlink" folHlink="folHlink"/>
    </a:extraClrScheme>
    <a:extraClrScheme>
      <a:clrScheme name="1_Pixel 5">
        <a:dk1>
          <a:srgbClr val="822504"/>
        </a:dk1>
        <a:lt1>
          <a:srgbClr val="FFFFFF"/>
        </a:lt1>
        <a:dk2>
          <a:srgbClr val="330000"/>
        </a:dk2>
        <a:lt2>
          <a:srgbClr val="FFFFFF"/>
        </a:lt2>
        <a:accent1>
          <a:srgbClr val="FF9900"/>
        </a:accent1>
        <a:accent2>
          <a:srgbClr val="9E2A06"/>
        </a:accent2>
        <a:accent3>
          <a:srgbClr val="ADAAAA"/>
        </a:accent3>
        <a:accent4>
          <a:srgbClr val="DADADA"/>
        </a:accent4>
        <a:accent5>
          <a:srgbClr val="FFCAAA"/>
        </a:accent5>
        <a:accent6>
          <a:srgbClr val="8F2505"/>
        </a:accent6>
        <a:hlink>
          <a:srgbClr val="FF3300"/>
        </a:hlink>
        <a:folHlink>
          <a:srgbClr val="7C0704"/>
        </a:folHlink>
      </a:clrScheme>
      <a:clrMap bg1="dk2" tx1="lt1" bg2="dk1" tx2="lt2" accent1="accent1" accent2="accent2" accent3="accent3" accent4="accent4" accent5="accent5" accent6="accent6" hlink="hlink" folHlink="folHlink"/>
    </a:extraClrScheme>
    <a:extraClrScheme>
      <a:clrScheme name="1_Pixel 6">
        <a:dk1>
          <a:srgbClr val="336600"/>
        </a:dk1>
        <a:lt1>
          <a:srgbClr val="FFFFFF"/>
        </a:lt1>
        <a:dk2>
          <a:srgbClr val="4A7911"/>
        </a:dk2>
        <a:lt2>
          <a:srgbClr val="FFFFFF"/>
        </a:lt2>
        <a:accent1>
          <a:srgbClr val="666633"/>
        </a:accent1>
        <a:accent2>
          <a:srgbClr val="669900"/>
        </a:accent2>
        <a:accent3>
          <a:srgbClr val="B1BEAA"/>
        </a:accent3>
        <a:accent4>
          <a:srgbClr val="DADADA"/>
        </a:accent4>
        <a:accent5>
          <a:srgbClr val="B8B8AD"/>
        </a:accent5>
        <a:accent6>
          <a:srgbClr val="5C8A00"/>
        </a:accent6>
        <a:hlink>
          <a:srgbClr val="FFCC00"/>
        </a:hlink>
        <a:folHlink>
          <a:srgbClr val="99CC00"/>
        </a:folHlink>
      </a:clrScheme>
      <a:clrMap bg1="dk2" tx1="lt1" bg2="dk1" tx2="lt2" accent1="accent1" accent2="accent2" accent3="accent3" accent4="accent4" accent5="accent5" accent6="accent6" hlink="hlink" folHlink="folHlink"/>
    </a:extraClrScheme>
    <a:extraClrScheme>
      <a:clrScheme name="1_Pixel 7">
        <a:dk1>
          <a:srgbClr val="000000"/>
        </a:dk1>
        <a:lt1>
          <a:srgbClr val="FFFFFF"/>
        </a:lt1>
        <a:dk2>
          <a:srgbClr val="000000"/>
        </a:dk2>
        <a:lt2>
          <a:srgbClr val="CC3300"/>
        </a:lt2>
        <a:accent1>
          <a:srgbClr val="FFCC00"/>
        </a:accent1>
        <a:accent2>
          <a:srgbClr val="CC6600"/>
        </a:accent2>
        <a:accent3>
          <a:srgbClr val="FFFFFF"/>
        </a:accent3>
        <a:accent4>
          <a:srgbClr val="000000"/>
        </a:accent4>
        <a:accent5>
          <a:srgbClr val="FFE2AA"/>
        </a:accent5>
        <a:accent6>
          <a:srgbClr val="B95C00"/>
        </a:accent6>
        <a:hlink>
          <a:srgbClr val="663300"/>
        </a:hlink>
        <a:folHlink>
          <a:srgbClr val="CC9900"/>
        </a:folHlink>
      </a:clrScheme>
      <a:clrMap bg1="lt1" tx1="dk1" bg2="lt2" tx2="dk2" accent1="accent1" accent2="accent2" accent3="accent3" accent4="accent4" accent5="accent5" accent6="accent6" hlink="hlink" folHlink="folHlink"/>
    </a:extraClrScheme>
    <a:extraClrScheme>
      <a:clrScheme name="1_Pixel 8">
        <a:dk1>
          <a:srgbClr val="003300"/>
        </a:dk1>
        <a:lt1>
          <a:srgbClr val="FFFFFF"/>
        </a:lt1>
        <a:dk2>
          <a:srgbClr val="000000"/>
        </a:dk2>
        <a:lt2>
          <a:srgbClr val="336600"/>
        </a:lt2>
        <a:accent1>
          <a:srgbClr val="CCCC00"/>
        </a:accent1>
        <a:accent2>
          <a:srgbClr val="669900"/>
        </a:accent2>
        <a:accent3>
          <a:srgbClr val="FFFFFF"/>
        </a:accent3>
        <a:accent4>
          <a:srgbClr val="002A00"/>
        </a:accent4>
        <a:accent5>
          <a:srgbClr val="E2E2AA"/>
        </a:accent5>
        <a:accent6>
          <a:srgbClr val="5C8A00"/>
        </a:accent6>
        <a:hlink>
          <a:srgbClr val="333300"/>
        </a:hlink>
        <a:folHlink>
          <a:srgbClr val="99CC00"/>
        </a:folHlink>
      </a:clrScheme>
      <a:clrMap bg1="lt1" tx1="dk1" bg2="lt2" tx2="dk2" accent1="accent1" accent2="accent2" accent3="accent3" accent4="accent4" accent5="accent5" accent6="accent6" hlink="hlink" folHlink="folHlink"/>
    </a:extraClrScheme>
    <a:extraClrScheme>
      <a:clrScheme name="1_Pixel 9">
        <a:dk1>
          <a:srgbClr val="000000"/>
        </a:dk1>
        <a:lt1>
          <a:srgbClr val="FFFFFF"/>
        </a:lt1>
        <a:dk2>
          <a:srgbClr val="000000"/>
        </a:dk2>
        <a:lt2>
          <a:srgbClr val="440044"/>
        </a:lt2>
        <a:accent1>
          <a:srgbClr val="FFCCCC"/>
        </a:accent1>
        <a:accent2>
          <a:srgbClr val="790571"/>
        </a:accent2>
        <a:accent3>
          <a:srgbClr val="FFFFFF"/>
        </a:accent3>
        <a:accent4>
          <a:srgbClr val="000000"/>
        </a:accent4>
        <a:accent5>
          <a:srgbClr val="FFE2E2"/>
        </a:accent5>
        <a:accent6>
          <a:srgbClr val="6D0466"/>
        </a:accent6>
        <a:hlink>
          <a:srgbClr val="993366"/>
        </a:hlink>
        <a:folHlink>
          <a:srgbClr val="9F839F"/>
        </a:folHlink>
      </a:clrScheme>
      <a:clrMap bg1="lt1" tx1="dk1" bg2="lt2" tx2="dk2" accent1="accent1" accent2="accent2" accent3="accent3" accent4="accent4" accent5="accent5" accent6="accent6" hlink="hlink" folHlink="folHlink"/>
    </a:extraClrScheme>
    <a:extraClrScheme>
      <a:clrScheme name="1_Pixel 10">
        <a:dk1>
          <a:srgbClr val="000000"/>
        </a:dk1>
        <a:lt1>
          <a:srgbClr val="FFFFFF"/>
        </a:lt1>
        <a:dk2>
          <a:srgbClr val="000000"/>
        </a:dk2>
        <a:lt2>
          <a:srgbClr val="FF9900"/>
        </a:lt2>
        <a:accent1>
          <a:srgbClr val="FFCC99"/>
        </a:accent1>
        <a:accent2>
          <a:srgbClr val="FBA313"/>
        </a:accent2>
        <a:accent3>
          <a:srgbClr val="FFFFFF"/>
        </a:accent3>
        <a:accent4>
          <a:srgbClr val="000000"/>
        </a:accent4>
        <a:accent5>
          <a:srgbClr val="FFE2CA"/>
        </a:accent5>
        <a:accent6>
          <a:srgbClr val="E39310"/>
        </a:accent6>
        <a:hlink>
          <a:srgbClr val="CC3300"/>
        </a:hlink>
        <a:folHlink>
          <a:srgbClr val="FCC66E"/>
        </a:folHlink>
      </a:clrScheme>
      <a:clrMap bg1="lt1" tx1="dk1" bg2="lt2" tx2="dk2" accent1="accent1" accent2="accent2" accent3="accent3" accent4="accent4" accent5="accent5" accent6="accent6" hlink="hlink" folHlink="folHlink"/>
    </a:extraClrScheme>
    <a:extraClrScheme>
      <a:clrScheme name="1_Pixel 11">
        <a:dk1>
          <a:srgbClr val="000000"/>
        </a:dk1>
        <a:lt1>
          <a:srgbClr val="FFFFFF"/>
        </a:lt1>
        <a:dk2>
          <a:srgbClr val="000000"/>
        </a:dk2>
        <a:lt2>
          <a:srgbClr val="779F92"/>
        </a:lt2>
        <a:accent1>
          <a:srgbClr val="33CCCC"/>
        </a:accent1>
        <a:accent2>
          <a:srgbClr val="9DC2D7"/>
        </a:accent2>
        <a:accent3>
          <a:srgbClr val="FFFFFF"/>
        </a:accent3>
        <a:accent4>
          <a:srgbClr val="000000"/>
        </a:accent4>
        <a:accent5>
          <a:srgbClr val="ADE2E2"/>
        </a:accent5>
        <a:accent6>
          <a:srgbClr val="8EB0C3"/>
        </a:accent6>
        <a:hlink>
          <a:srgbClr val="006666"/>
        </a:hlink>
        <a:folHlink>
          <a:srgbClr val="CCCCFF"/>
        </a:folHlink>
      </a:clrScheme>
      <a:clrMap bg1="lt1" tx1="dk1" bg2="lt2" tx2="dk2" accent1="accent1" accent2="accent2" accent3="accent3" accent4="accent4" accent5="accent5" accent6="accent6" hlink="hlink" folHlink="folHlink"/>
    </a:extraClrScheme>
    <a:extraClrScheme>
      <a:clrScheme name="1_Pixel 12">
        <a:dk1>
          <a:srgbClr val="000000"/>
        </a:dk1>
        <a:lt1>
          <a:srgbClr val="FFFFFF"/>
        </a:lt1>
        <a:dk2>
          <a:srgbClr val="000000"/>
        </a:dk2>
        <a:lt2>
          <a:srgbClr val="00007D"/>
        </a:lt2>
        <a:accent1>
          <a:srgbClr val="9999FF"/>
        </a:accent1>
        <a:accent2>
          <a:srgbClr val="9999CC"/>
        </a:accent2>
        <a:accent3>
          <a:srgbClr val="FFFFFF"/>
        </a:accent3>
        <a:accent4>
          <a:srgbClr val="000000"/>
        </a:accent4>
        <a:accent5>
          <a:srgbClr val="CACAFF"/>
        </a:accent5>
        <a:accent6>
          <a:srgbClr val="8A8AB9"/>
        </a:accent6>
        <a:hlink>
          <a:srgbClr val="666699"/>
        </a:hlink>
        <a:folHlink>
          <a:srgbClr val="CCCCE6"/>
        </a:folHlink>
      </a:clrScheme>
      <a:clrMap bg1="lt1" tx1="dk1" bg2="lt2" tx2="dk2" accent1="accent1" accent2="accent2" accent3="accent3" accent4="accent4" accent5="accent5" accent6="accent6" hlink="hlink" folHlink="folHlink"/>
    </a:extraClrScheme>
    <a:extraClrScheme>
      <a:clrScheme name="1_Pixel 13">
        <a:dk1>
          <a:srgbClr val="000000"/>
        </a:dk1>
        <a:lt1>
          <a:srgbClr val="FFFFFF"/>
        </a:lt1>
        <a:dk2>
          <a:srgbClr val="000000"/>
        </a:dk2>
        <a:lt2>
          <a:srgbClr val="779F92"/>
        </a:lt2>
        <a:accent1>
          <a:srgbClr val="33CCCC"/>
        </a:accent1>
        <a:accent2>
          <a:srgbClr val="C1FD55"/>
        </a:accent2>
        <a:accent3>
          <a:srgbClr val="FFFFFF"/>
        </a:accent3>
        <a:accent4>
          <a:srgbClr val="000000"/>
        </a:accent4>
        <a:accent5>
          <a:srgbClr val="ADE2E2"/>
        </a:accent5>
        <a:accent6>
          <a:srgbClr val="AFE54C"/>
        </a:accent6>
        <a:hlink>
          <a:srgbClr val="008080"/>
        </a:hlink>
        <a:folHlink>
          <a:srgbClr val="CCCCFF"/>
        </a:folHlink>
      </a:clrScheme>
      <a:clrMap bg1="lt1" tx1="dk1" bg2="lt2" tx2="dk2" accent1="accent1" accent2="accent2" accent3="accent3" accent4="accent4" accent5="accent5" accent6="accent6" hlink="hlink" folHlink="folHlink"/>
    </a:extraClrScheme>
    <a:extraClrScheme>
      <a:clrScheme name="1_Pixel 14">
        <a:dk1>
          <a:srgbClr val="000000"/>
        </a:dk1>
        <a:lt1>
          <a:srgbClr val="FFFFFF"/>
        </a:lt1>
        <a:dk2>
          <a:srgbClr val="000000"/>
        </a:dk2>
        <a:lt2>
          <a:srgbClr val="006666"/>
        </a:lt2>
        <a:accent1>
          <a:srgbClr val="33CCCC"/>
        </a:accent1>
        <a:accent2>
          <a:srgbClr val="C1FD55"/>
        </a:accent2>
        <a:accent3>
          <a:srgbClr val="FFFFFF"/>
        </a:accent3>
        <a:accent4>
          <a:srgbClr val="000000"/>
        </a:accent4>
        <a:accent5>
          <a:srgbClr val="ADE2E2"/>
        </a:accent5>
        <a:accent6>
          <a:srgbClr val="AFE54C"/>
        </a:accent6>
        <a:hlink>
          <a:srgbClr val="008080"/>
        </a:hlink>
        <a:folHlink>
          <a:srgbClr val="CCCCFF"/>
        </a:folHlink>
      </a:clrScheme>
      <a:clrMap bg1="lt1" tx1="dk1" bg2="lt2" tx2="dk2" accent1="accent1" accent2="accent2" accent3="accent3" accent4="accent4" accent5="accent5" accent6="accent6" hlink="hlink" folHlink="folHlink"/>
    </a:extraClrScheme>
    <a:extraClrScheme>
      <a:clrScheme name="1_Pixel 15">
        <a:dk1>
          <a:srgbClr val="000000"/>
        </a:dk1>
        <a:lt1>
          <a:srgbClr val="FFFFFF"/>
        </a:lt1>
        <a:dk2>
          <a:srgbClr val="000000"/>
        </a:dk2>
        <a:lt2>
          <a:srgbClr val="006666"/>
        </a:lt2>
        <a:accent1>
          <a:srgbClr val="33CCCC"/>
        </a:accent1>
        <a:accent2>
          <a:srgbClr val="C1FD55"/>
        </a:accent2>
        <a:accent3>
          <a:srgbClr val="FFFFFF"/>
        </a:accent3>
        <a:accent4>
          <a:srgbClr val="000000"/>
        </a:accent4>
        <a:accent5>
          <a:srgbClr val="ADE2E2"/>
        </a:accent5>
        <a:accent6>
          <a:srgbClr val="AFE54C"/>
        </a:accent6>
        <a:hlink>
          <a:srgbClr val="006666"/>
        </a:hlink>
        <a:folHlink>
          <a:srgbClr val="CCCCFF"/>
        </a:folHlink>
      </a:clrScheme>
      <a:clrMap bg1="lt1" tx1="dk1" bg2="lt2" tx2="dk2" accent1="accent1" accent2="accent2" accent3="accent3" accent4="accent4" accent5="accent5" accent6="accent6" hlink="hlink" folHlink="folHlink"/>
    </a:extraClrScheme>
    <a:extraClrScheme>
      <a:clrScheme name="1_Pixel 16">
        <a:dk1>
          <a:srgbClr val="000000"/>
        </a:dk1>
        <a:lt1>
          <a:srgbClr val="FFFFFF"/>
        </a:lt1>
        <a:dk2>
          <a:srgbClr val="000000"/>
        </a:dk2>
        <a:lt2>
          <a:srgbClr val="006666"/>
        </a:lt2>
        <a:accent1>
          <a:srgbClr val="33CCCC"/>
        </a:accent1>
        <a:accent2>
          <a:srgbClr val="FFFFFF"/>
        </a:accent2>
        <a:accent3>
          <a:srgbClr val="FFFFFF"/>
        </a:accent3>
        <a:accent4>
          <a:srgbClr val="000000"/>
        </a:accent4>
        <a:accent5>
          <a:srgbClr val="ADE2E2"/>
        </a:accent5>
        <a:accent6>
          <a:srgbClr val="E7E7E7"/>
        </a:accent6>
        <a:hlink>
          <a:srgbClr val="006666"/>
        </a:hlink>
        <a:folHlink>
          <a:srgbClr val="B9FF53"/>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Metadata/LabelInfo.xml><?xml version="1.0" encoding="utf-8"?>
<clbl:labelList xmlns:clbl="http://schemas.microsoft.com/office/2020/mipLabelMetadata">
  <clbl:label id="{14b77578-9773-42d5-8507-251ca2dc2b06}" enabled="0" method="" siteId="{14b77578-9773-42d5-8507-251ca2dc2b06}" removed="1"/>
</clbl:labelList>
</file>

<file path=docProps/app.xml><?xml version="1.0" encoding="utf-8"?>
<Properties xmlns="http://schemas.openxmlformats.org/officeDocument/2006/extended-properties" xmlns:vt="http://schemas.openxmlformats.org/officeDocument/2006/docPropsVTypes">
  <Template/>
  <TotalTime>7462</TotalTime>
  <Words>9716</Words>
  <Application>Microsoft Office PowerPoint</Application>
  <PresentationFormat>On-screen Show (4:3)</PresentationFormat>
  <Paragraphs>1209</Paragraphs>
  <Slides>151</Slides>
  <Notes>59</Notes>
  <HiddenSlides>0</HiddenSlides>
  <MMClips>0</MMClips>
  <ScaleCrop>false</ScaleCrop>
  <HeadingPairs>
    <vt:vector size="6" baseType="variant">
      <vt:variant>
        <vt:lpstr>Fonts Used</vt:lpstr>
      </vt:variant>
      <vt:variant>
        <vt:i4>3</vt:i4>
      </vt:variant>
      <vt:variant>
        <vt:lpstr>Theme</vt:lpstr>
      </vt:variant>
      <vt:variant>
        <vt:i4>4</vt:i4>
      </vt:variant>
      <vt:variant>
        <vt:lpstr>Slide Titles</vt:lpstr>
      </vt:variant>
      <vt:variant>
        <vt:i4>151</vt:i4>
      </vt:variant>
    </vt:vector>
  </HeadingPairs>
  <TitlesOfParts>
    <vt:vector size="158" baseType="lpstr">
      <vt:lpstr>Arial</vt:lpstr>
      <vt:lpstr>Arial Black</vt:lpstr>
      <vt:lpstr>Wingdings</vt:lpstr>
      <vt:lpstr>1_Pixel</vt:lpstr>
      <vt:lpstr>2_Pixel</vt:lpstr>
      <vt:lpstr>3_Pixel</vt:lpstr>
      <vt:lpstr>4_Pixel</vt:lpstr>
      <vt:lpstr>Becoming a manager    Lori Conlan, PhD conlanlo@mail.nih.gov</vt:lpstr>
      <vt:lpstr>PowerPoint Presentation</vt:lpstr>
      <vt:lpstr>Ground Rules</vt:lpstr>
      <vt:lpstr>Group Work – the Story of RT and PJ</vt:lpstr>
      <vt:lpstr>PowerPoint Presentation</vt:lpstr>
      <vt:lpstr>Potential Issues and Variables</vt:lpstr>
      <vt:lpstr>Managers Help Others Get Work Done By: </vt:lpstr>
      <vt:lpstr>Journaling Exercise</vt:lpstr>
      <vt:lpstr>Journaling Exercise</vt:lpstr>
      <vt:lpstr>Journaling Exercise</vt:lpstr>
      <vt:lpstr>Developing a Foundation for Leadership:</vt:lpstr>
      <vt:lpstr>The Story of PP</vt:lpstr>
      <vt:lpstr>PPI</vt:lpstr>
      <vt:lpstr>PPII</vt:lpstr>
      <vt:lpstr>PPIII</vt:lpstr>
      <vt:lpstr>Hersey and Blanchard Situational Leadership Theory</vt:lpstr>
      <vt:lpstr>Two Types of Behaviors</vt:lpstr>
      <vt:lpstr>Hersey-Blanchard Leadership Model</vt:lpstr>
      <vt:lpstr>What Are The Take Home Messages?</vt:lpstr>
      <vt:lpstr>Bosses Wear Many Hats</vt:lpstr>
      <vt:lpstr>Important Questions</vt:lpstr>
      <vt:lpstr>Risks</vt:lpstr>
      <vt:lpstr>Small Group Discussion</vt:lpstr>
      <vt:lpstr>Some General Strategies</vt:lpstr>
      <vt:lpstr>Final Thought</vt:lpstr>
      <vt:lpstr>Emotional Intelligence</vt:lpstr>
      <vt:lpstr>Emotional Intelligence</vt:lpstr>
      <vt:lpstr>Long-term Goal</vt:lpstr>
      <vt:lpstr>Four Domains of EI</vt:lpstr>
      <vt:lpstr>Elements of Emotional Intelligence</vt:lpstr>
      <vt:lpstr>Self-Reflection and Discussion</vt:lpstr>
      <vt:lpstr>Developing our EI Competencies</vt:lpstr>
      <vt:lpstr>Scenario for Discussion</vt:lpstr>
      <vt:lpstr>Same Scenario With a Twist</vt:lpstr>
      <vt:lpstr>In Closing (soon)</vt:lpstr>
      <vt:lpstr>Let’s Try Journaling</vt:lpstr>
      <vt:lpstr>What is Resilience?</vt:lpstr>
      <vt:lpstr>Key Concept</vt:lpstr>
      <vt:lpstr>What is Self-Care?</vt:lpstr>
      <vt:lpstr>Communication  (&amp; Conflict)   ..we need to talk….</vt:lpstr>
      <vt:lpstr>PowerPoint Presentation</vt:lpstr>
      <vt:lpstr>What is good communication </vt:lpstr>
      <vt:lpstr>Communication is also listening</vt:lpstr>
      <vt:lpstr>Listening tools</vt:lpstr>
      <vt:lpstr>Giving feedback </vt:lpstr>
      <vt:lpstr>Three General Types of Feedback</vt:lpstr>
      <vt:lpstr>What Tends to Get in the Way</vt:lpstr>
      <vt:lpstr>Triggers and Hot Buttons</vt:lpstr>
      <vt:lpstr>How do these fit your hot buttons? </vt:lpstr>
      <vt:lpstr>Think about a time</vt:lpstr>
      <vt:lpstr>PowerPoint Presentation</vt:lpstr>
      <vt:lpstr>Constructive and Destructive Approaches</vt:lpstr>
      <vt:lpstr>Reframe</vt:lpstr>
      <vt:lpstr>Active Responses</vt:lpstr>
      <vt:lpstr>Passive Responses</vt:lpstr>
      <vt:lpstr>Work thru scenarios</vt:lpstr>
      <vt:lpstr>Feedback flip </vt:lpstr>
      <vt:lpstr>PowerPoint Presentation</vt:lpstr>
      <vt:lpstr>Day 2 OITE Management Bootcamp</vt:lpstr>
      <vt:lpstr>PowerPoint Presentation</vt:lpstr>
      <vt:lpstr> Interviewing and Staffing    </vt:lpstr>
      <vt:lpstr>Today’s Agenda</vt:lpstr>
      <vt:lpstr>You are not alone!</vt:lpstr>
      <vt:lpstr>The Process</vt:lpstr>
      <vt:lpstr>What Does HR Do?</vt:lpstr>
      <vt:lpstr>What Do Employees Cost?</vt:lpstr>
      <vt:lpstr>Create a Job Description</vt:lpstr>
      <vt:lpstr>Consider Including a “Company” Profile</vt:lpstr>
      <vt:lpstr>Advertise</vt:lpstr>
      <vt:lpstr>Evaluating Candidates </vt:lpstr>
      <vt:lpstr>Assessing Applications</vt:lpstr>
      <vt:lpstr>Weed thru Candidate Emails</vt:lpstr>
      <vt:lpstr>Assess Candidates via Competencies</vt:lpstr>
      <vt:lpstr>Example - Western Blots</vt:lpstr>
      <vt:lpstr>Example – Independent Learning</vt:lpstr>
      <vt:lpstr>Some Thoughts on Competencies</vt:lpstr>
      <vt:lpstr>Interview Planning</vt:lpstr>
      <vt:lpstr>Interviewing</vt:lpstr>
      <vt:lpstr>Opportunity Questions</vt:lpstr>
      <vt:lpstr>More Questions</vt:lpstr>
      <vt:lpstr>Behavioral Questions</vt:lpstr>
      <vt:lpstr>Questions You CANNOT Ask</vt:lpstr>
      <vt:lpstr>The Bottom Line</vt:lpstr>
      <vt:lpstr>What about These Questions?</vt:lpstr>
      <vt:lpstr>References</vt:lpstr>
      <vt:lpstr>Some Questions for References</vt:lpstr>
      <vt:lpstr>More Reference Questions</vt:lpstr>
      <vt:lpstr>Give Them References</vt:lpstr>
      <vt:lpstr>Some Thoughts on On-Boarding</vt:lpstr>
      <vt:lpstr>Still, Things Will Go Wrong</vt:lpstr>
      <vt:lpstr>Other Approaches </vt:lpstr>
      <vt:lpstr>Essential Elements of a Successful Recruitment Process</vt:lpstr>
      <vt:lpstr>Resources</vt:lpstr>
      <vt:lpstr>Resources</vt:lpstr>
      <vt:lpstr>PowerPoint Presentation</vt:lpstr>
      <vt:lpstr>AAMC guides- interviewing/pandemic</vt:lpstr>
      <vt:lpstr>PowerPoint Presentation</vt:lpstr>
      <vt:lpstr>PowerPoint Presentation</vt:lpstr>
      <vt:lpstr>Competencies- UC Berkely</vt:lpstr>
      <vt:lpstr>PowerPoint Presentation</vt:lpstr>
      <vt:lpstr>Building Expectations: the key to motivating your staff</vt:lpstr>
      <vt:lpstr>Goals important for the entire group</vt:lpstr>
      <vt:lpstr>Expectations = Communication</vt:lpstr>
      <vt:lpstr>Domains of Work</vt:lpstr>
      <vt:lpstr>Stages of Work</vt:lpstr>
      <vt:lpstr>Handouts</vt:lpstr>
      <vt:lpstr>Group Welcome Letters</vt:lpstr>
      <vt:lpstr>PowerPoint Presentation</vt:lpstr>
      <vt:lpstr>Distribution and Maintenance</vt:lpstr>
      <vt:lpstr>Group Expectations </vt:lpstr>
      <vt:lpstr>Beyond the Group: Individual Arrival Plan</vt:lpstr>
      <vt:lpstr>PowerPoint Presentation</vt:lpstr>
      <vt:lpstr>PowerPoint Presentation</vt:lpstr>
      <vt:lpstr>Developing Yearly Expectations</vt:lpstr>
      <vt:lpstr>Individual Development Plan</vt:lpstr>
      <vt:lpstr>Annual Reviews</vt:lpstr>
      <vt:lpstr>Review Success</vt:lpstr>
      <vt:lpstr>Poor Performance</vt:lpstr>
      <vt:lpstr>What should your group expect from you?</vt:lpstr>
      <vt:lpstr>Setting expectations helps “Monkey Management”</vt:lpstr>
      <vt:lpstr>Setting Expectations</vt:lpstr>
      <vt:lpstr>Examples of expectations</vt:lpstr>
      <vt:lpstr>Motivation and Fun</vt:lpstr>
      <vt:lpstr>Motivation </vt:lpstr>
      <vt:lpstr>What motivates you?</vt:lpstr>
      <vt:lpstr>Motivation Theories</vt:lpstr>
      <vt:lpstr>Herzberg – Two-factor theory </vt:lpstr>
      <vt:lpstr>Daniel Pink Theory </vt:lpstr>
      <vt:lpstr>Amabile and Kramer – Progress Theory </vt:lpstr>
      <vt:lpstr>Needs to learn and grow</vt:lpstr>
      <vt:lpstr>Reiss—Basic Desire Theory </vt:lpstr>
      <vt:lpstr>Motivation and Neuroscience</vt:lpstr>
      <vt:lpstr>Recognize low motivation/procrastination</vt:lpstr>
      <vt:lpstr>Recognizing low motivation</vt:lpstr>
      <vt:lpstr>Is poor motivation actually poor delegation?</vt:lpstr>
      <vt:lpstr>Managing Knowledge Worker</vt:lpstr>
      <vt:lpstr>Do they have the ability?</vt:lpstr>
      <vt:lpstr>Ability ≠ Motivation</vt:lpstr>
      <vt:lpstr>Build the person </vt:lpstr>
      <vt:lpstr>Create an environment where people help each other</vt:lpstr>
      <vt:lpstr>Lastly on motivation </vt:lpstr>
      <vt:lpstr>There May Be Bumps Along the Way</vt:lpstr>
      <vt:lpstr>What are the needs of your staff?</vt:lpstr>
      <vt:lpstr>Action Planning</vt:lpstr>
      <vt:lpstr>Let’s Put it All Together</vt:lpstr>
      <vt:lpstr>PowerPoint Presentation</vt:lpstr>
      <vt:lpstr>NIH OITE Resources For You</vt:lpstr>
      <vt:lpstr>Some Books/TED Talks I Like</vt:lpstr>
      <vt:lpstr>PowerPoint Presentation</vt:lpstr>
      <vt:lpstr>PowerPoint Presentation</vt:lpstr>
      <vt:lpstr>PowerPoint Presentation</vt:lpstr>
    </vt:vector>
  </TitlesOfParts>
  <Company>NIH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Navigating the NIH</dc:title>
  <dc:creator>NIH User</dc:creator>
  <cp:lastModifiedBy>Conlan, Lori (NIH/OD) [E]</cp:lastModifiedBy>
  <cp:revision>269</cp:revision>
  <cp:lastPrinted>2017-11-27T16:32:26Z</cp:lastPrinted>
  <dcterms:created xsi:type="dcterms:W3CDTF">2011-08-10T19:01:39Z</dcterms:created>
  <dcterms:modified xsi:type="dcterms:W3CDTF">2023-05-24T20:30:08Z</dcterms:modified>
</cp:coreProperties>
</file>